
<file path=[Content_Types].xml><?xml version="1.0" encoding="utf-8"?>
<Types xmlns="http://schemas.openxmlformats.org/package/2006/content-types">
  <Default Extension="jpg" ContentType="image/jpeg"/>
  <Default Extension="rels" ContentType="application/vnd.openxmlformats-package.relationships+xml"/>
  <Default Extension="png" ContentType="image/png"/>
  <Default Extension="xml" ContentType="application/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6.xml" ContentType="application/vnd.openxmlformats-officedocument.presentationml.slideLayout+xml"/>
  <Override PartName="/ppt/slideLayouts/slideLayout2.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notesSlides/notesSlide2.xml" ContentType="application/vnd.openxmlformats-officedocument.presentationml.notesSlide+xml"/>
  <Override PartName="/ppt/notesSlides/notesSlide4.xml" ContentType="application/vnd.openxmlformats-officedocument.presentationml.notesSlide+xml"/>
  <Override PartName="/ppt/notesSlides/notesSlide1.xml" ContentType="application/vnd.openxmlformats-officedocument.presentationml.notesSlide+xml"/>
  <Override PartName="/ppt/notesSlides/notesSlide5.xml" ContentType="application/vnd.openxmlformats-officedocument.presentationml.notesSlide+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slideMasters/slideMaster1.xml" ContentType="application/vnd.openxmlformats-officedocument.presentationml.slideMaster+xml"/>
  <Override PartName="/ppt/slides/slide1.xml" ContentType="application/vnd.openxmlformats-officedocument.presentationml.slide+xml"/>
  <Override PartName="/ppt/slides/slide4.xml" ContentType="application/vnd.openxmlformats-officedocument.presentationml.slide+xml"/>
  <Override PartName="/ppt/slides/slide2.xml" ContentType="application/vnd.openxmlformats-officedocument.presentationml.slide+xml"/>
  <Override PartName="/ppt/slides/slide5.xml" ContentType="application/vnd.openxmlformats-officedocument.presentationml.slide+xml"/>
  <Override PartName="/ppt/slides/slide3.xml" ContentType="application/vnd.openxmlformats-officedocument.presentationml.slide+xml"/>
  <Override PartName="/ppt/tableStyles.xml" ContentType="application/vnd.openxmlformats-officedocument.presentationml.tableStyles+xml"/>
</Types>
</file>

<file path=_rels/.rels><?xml version="1.0" encoding="UTF-8" standalone="yes"?><Relationships xmlns="http://schemas.openxmlformats.org/package/2006/relationships"><Relationship Target="ppt/presentation.xml" Type="http://schemas.openxmlformats.org/officeDocument/2006/relationships/officeDocument" Id="rId1"/></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aveSubsetFonts="1" autoCompressPictures="0" mc:PreserveAttributes="mv:*" mc:Ignorable="mv">
  <p:sldMasterIdLst>
    <p:sldMasterId id="2147483654" r:id="rId4"/>
  </p:sldMasterIdLst>
  <p:notesMasterIdLst>
    <p:notesMasterId r:id="rId5"/>
  </p:notesMasterIdLst>
  <p:sldIdLst>
    <p:sldId id="256" r:id="rId6"/>
    <p:sldId id="257" r:id="rId7"/>
    <p:sldId id="258" r:id="rId8"/>
    <p:sldId id="259" r:id="rId9"/>
    <p:sldId id="260" r:id="rId10"/>
  </p:sldIdLst>
  <p:sldSz cy="5143500" cx="9144000"/>
  <p:notesSz cy="9144000" cx="6858000"/>
  <p:defaultText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Target="presProps.xml" Type="http://schemas.openxmlformats.org/officeDocument/2006/relationships/presProps" Id="rId2"/><Relationship Target="theme/theme2.xml" Type="http://schemas.openxmlformats.org/officeDocument/2006/relationships/theme" Id="rId1"/><Relationship Target="slides/slide5.xml" Type="http://schemas.openxmlformats.org/officeDocument/2006/relationships/slide" Id="rId10"/><Relationship Target="slideMasters/slideMaster1.xml" Type="http://schemas.openxmlformats.org/officeDocument/2006/relationships/slideMaster" Id="rId4"/><Relationship Target="tableStyles.xml" Type="http://schemas.openxmlformats.org/officeDocument/2006/relationships/tableStyles" Id="rId3"/><Relationship Target="slides/slide4.xml" Type="http://schemas.openxmlformats.org/officeDocument/2006/relationships/slide" Id="rId9"/><Relationship Target="slides/slide1.xml" Type="http://schemas.openxmlformats.org/officeDocument/2006/relationships/slide" Id="rId6"/><Relationship Target="notesMasters/notesMaster1.xml" Type="http://schemas.openxmlformats.org/officeDocument/2006/relationships/notesMaster" Id="rId5"/><Relationship Target="slides/slide3.xml" Type="http://schemas.openxmlformats.org/officeDocument/2006/relationships/slide" Id="rId8"/><Relationship Target="slides/slide2.xml" Type="http://schemas.openxmlformats.org/officeDocument/2006/relationships/slide" Id="rId7"/></Relationships>
</file>

<file path=ppt/notesMasters/_rels/notesMaster1.xml.rels><?xml version="1.0" encoding="UTF-8" standalone="yes"?><Relationships xmlns="http://schemas.openxmlformats.org/package/2006/relationships"><Relationship Target="../theme/theme1.xml" Type="http://schemas.openxmlformats.org/officeDocument/2006/relationships/theme" Id="rId1"/></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y="0" x="0"/>
          <a:ext cy="0" cx="0"/>
          <a:chOff y="0" x="0"/>
          <a:chExt cy="0" cx="0"/>
        </a:xfrm>
      </p:grpSpPr>
      <p:sp>
        <p:nvSpPr>
          <p:cNvPr id="2" name="Shape 2"/>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p:spPr>
      </p:sp>
      <p:sp>
        <p:nvSpPr>
          <p:cNvPr id="3" name="Shape 3"/>
          <p:cNvSpPr txBox="1"/>
          <p:nvPr>
            <p:ph idx="1" type="body"/>
          </p:nvPr>
        </p:nvSpPr>
        <p:spPr>
          <a:xfrm>
            <a:off y="4343400" x="685800"/>
            <a:ext cy="4114800" cx="5486399"/>
          </a:xfrm>
          <a:prstGeom prst="rect">
            <a:avLst/>
          </a:prstGeom>
        </p:spPr>
        <p:txBody>
          <a:bodyPr bIns="91425" rIns="91425" lIns="91425" t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p:txBody>
      </p:sp>
    </p:spTree>
  </p:cSld>
  <p:clrMap accent2="accent2" accent3="accent3" accent4="accent4" accent5="accent5" accent6="accent6" hlink="hlink" tx2="lt2" tx1="dk1" bg2="dk2" bg1="lt1" folHlink="folHlink" accent1="accent1"/>
</p:notesMaster>
</file>

<file path=ppt/notesSlides/_rels/notesSlide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73" name="Shape 73"/>
        <p:cNvGrpSpPr/>
        <p:nvPr/>
      </p:nvGrpSpPr>
      <p:grpSpPr>
        <a:xfrm>
          <a:off y="0" x="0"/>
          <a:ext cy="0" cx="0"/>
          <a:chOff y="0" x="0"/>
          <a:chExt cy="0" cx="0"/>
        </a:xfrm>
      </p:grpSpPr>
      <p:sp>
        <p:nvSpPr>
          <p:cNvPr id="74" name="Shape 74"/>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p:spPr>
      </p:sp>
      <p:sp>
        <p:nvSpPr>
          <p:cNvPr id="75" name="Shape 75"/>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79" name="Shape 79"/>
        <p:cNvGrpSpPr/>
        <p:nvPr/>
      </p:nvGrpSpPr>
      <p:grpSpPr>
        <a:xfrm>
          <a:off y="0" x="0"/>
          <a:ext cy="0" cx="0"/>
          <a:chOff y="0" x="0"/>
          <a:chExt cy="0" cx="0"/>
        </a:xfrm>
      </p:grpSpPr>
      <p:sp>
        <p:nvSpPr>
          <p:cNvPr id="80" name="Shape 80"/>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p:spPr>
      </p:sp>
      <p:sp>
        <p:nvSpPr>
          <p:cNvPr id="81" name="Shape 81"/>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85" name="Shape 85"/>
        <p:cNvGrpSpPr/>
        <p:nvPr/>
      </p:nvGrpSpPr>
      <p:grpSpPr>
        <a:xfrm>
          <a:off y="0" x="0"/>
          <a:ext cy="0" cx="0"/>
          <a:chOff y="0" x="0"/>
          <a:chExt cy="0" cx="0"/>
        </a:xfrm>
      </p:grpSpPr>
      <p:sp>
        <p:nvSpPr>
          <p:cNvPr id="86" name="Shape 86"/>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p:spPr>
      </p:sp>
      <p:sp>
        <p:nvSpPr>
          <p:cNvPr id="87" name="Shape 87"/>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91" name="Shape 91"/>
        <p:cNvGrpSpPr/>
        <p:nvPr/>
      </p:nvGrpSpPr>
      <p:grpSpPr>
        <a:xfrm>
          <a:off y="0" x="0"/>
          <a:ext cy="0" cx="0"/>
          <a:chOff y="0" x="0"/>
          <a:chExt cy="0" cx="0"/>
        </a:xfrm>
      </p:grpSpPr>
      <p:sp>
        <p:nvSpPr>
          <p:cNvPr id="92" name="Shape 92"/>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p:spPr>
      </p:sp>
      <p:sp>
        <p:nvSpPr>
          <p:cNvPr id="93" name="Shape 93"/>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00" name="Shape 100"/>
        <p:cNvGrpSpPr/>
        <p:nvPr/>
      </p:nvGrpSpPr>
      <p:grpSpPr>
        <a:xfrm>
          <a:off y="0" x="0"/>
          <a:ext cy="0" cx="0"/>
          <a:chOff y="0" x="0"/>
          <a:chExt cy="0" cx="0"/>
        </a:xfrm>
      </p:grpSpPr>
      <p:sp>
        <p:nvSpPr>
          <p:cNvPr id="101" name="Shape 101"/>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p:spPr>
      </p:sp>
      <p:sp>
        <p:nvSpPr>
          <p:cNvPr id="102" name="Shape 102"/>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slideLayouts/_rels/slideLayout1.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2.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3.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4.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5.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6.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7" name="Shape 7"/>
        <p:cNvGrpSpPr/>
        <p:nvPr/>
      </p:nvGrpSpPr>
      <p:grpSpPr>
        <a:xfrm>
          <a:off y="0" x="0"/>
          <a:ext cy="0" cx="0"/>
          <a:chOff y="0" x="0"/>
          <a:chExt cy="0" cx="0"/>
        </a:xfrm>
      </p:grpSpPr>
      <p:sp>
        <p:nvSpPr>
          <p:cNvPr id="8" name="Shape 8"/>
          <p:cNvSpPr/>
          <p:nvPr/>
        </p:nvSpPr>
        <p:spPr>
          <a:xfrm>
            <a:off y="1200150" x="0"/>
            <a:ext cy="2743199" cx="9144000"/>
          </a:xfrm>
          <a:prstGeom prst="rect">
            <a:avLst/>
          </a:prstGeom>
          <a:solidFill>
            <a:schemeClr val="dk1">
              <a:alpha val="20000"/>
            </a:schemeClr>
          </a:solidFill>
          <a:ln>
            <a:noFill/>
          </a:ln>
        </p:spPr>
        <p:txBody>
          <a:bodyPr bIns="45700" rIns="91425" lIns="91425" tIns="45700" anchor="ctr" anchorCtr="0">
            <a:noAutofit/>
          </a:bodyPr>
          <a:lstStyle/>
          <a:p/>
        </p:txBody>
      </p:sp>
      <p:grpSp>
        <p:nvGrpSpPr>
          <p:cNvPr id="9" name="Shape 9"/>
          <p:cNvGrpSpPr/>
          <p:nvPr/>
        </p:nvGrpSpPr>
        <p:grpSpPr>
          <a:xfrm>
            <a:off y="-1078" x="0"/>
            <a:ext cy="5144627" cx="1827407"/>
            <a:chOff y="-1438" x="0"/>
            <a:chExt cy="6859503" cx="798029"/>
          </a:xfrm>
        </p:grpSpPr>
        <p:sp>
          <p:nvSpPr>
            <p:cNvPr id="10" name="Shape 10"/>
            <p:cNvSpPr/>
            <p:nvPr/>
          </p:nvSpPr>
          <p:spPr>
            <a:xfrm>
              <a:off y="-1438" x="0"/>
              <a:ext cy="6858065" cx="798029"/>
            </a:xfrm>
            <a:custGeom>
              <a:pathLst>
                <a:path w="500332" extrusionOk="0" h="6875253">
                  <a:moveTo>
                    <a:pt y="0" x="0"/>
                  </a:moveTo>
                  <a:lnTo>
                    <a:pt y="0" x="500332"/>
                  </a:lnTo>
                  <a:lnTo>
                    <a:pt y="6875253" x="301925"/>
                  </a:lnTo>
                  <a:lnTo>
                    <a:pt y="6875253" x="0"/>
                  </a:lnTo>
                  <a:lnTo>
                    <a:pt y="0" x="0"/>
                  </a:lnTo>
                  <a:close/>
                </a:path>
              </a:pathLst>
            </a:custGeom>
            <a:solidFill>
              <a:schemeClr val="dk2">
                <a:alpha val="20000"/>
              </a:schemeClr>
            </a:solidFill>
            <a:ln>
              <a:noFill/>
            </a:ln>
          </p:spPr>
          <p:txBody>
            <a:bodyPr bIns="45700" rIns="91425" lIns="91425" tIns="45700" anchor="ctr" anchorCtr="0">
              <a:noAutofit/>
            </a:bodyPr>
            <a:lstStyle/>
            <a:p/>
          </p:txBody>
        </p:sp>
        <p:sp>
          <p:nvSpPr>
            <p:cNvPr id="11" name="Shape 11"/>
            <p:cNvSpPr/>
            <p:nvPr/>
          </p:nvSpPr>
          <p:spPr>
            <a:xfrm>
              <a:off y="0" x="0"/>
              <a:ext cy="6858065" cx="399014"/>
            </a:xfrm>
            <a:custGeom>
              <a:pathLst>
                <a:path w="500332" extrusionOk="0" h="6875253">
                  <a:moveTo>
                    <a:pt y="0" x="0"/>
                  </a:moveTo>
                  <a:lnTo>
                    <a:pt y="0" x="500332"/>
                  </a:lnTo>
                  <a:lnTo>
                    <a:pt y="6875253" x="301925"/>
                  </a:lnTo>
                  <a:lnTo>
                    <a:pt y="6875253" x="0"/>
                  </a:lnTo>
                  <a:lnTo>
                    <a:pt y="0" x="0"/>
                  </a:lnTo>
                  <a:close/>
                </a:path>
              </a:pathLst>
            </a:custGeom>
            <a:solidFill>
              <a:schemeClr val="dk2">
                <a:alpha val="9803"/>
              </a:schemeClr>
            </a:solidFill>
            <a:ln>
              <a:noFill/>
            </a:ln>
          </p:spPr>
          <p:txBody>
            <a:bodyPr bIns="45700" rIns="91425" lIns="91425" tIns="45700" anchor="ctr" anchorCtr="0">
              <a:noAutofit/>
            </a:bodyPr>
            <a:lstStyle/>
            <a:p/>
          </p:txBody>
        </p:sp>
      </p:grpSp>
      <p:grpSp>
        <p:nvGrpSpPr>
          <p:cNvPr id="12" name="Shape 12"/>
          <p:cNvGrpSpPr/>
          <p:nvPr/>
        </p:nvGrpSpPr>
        <p:grpSpPr>
          <a:xfrm flipH="1">
            <a:off y="0" x="7316591"/>
            <a:ext cy="5144627" cx="1827407"/>
            <a:chOff y="-1438" x="0"/>
            <a:chExt cy="6859503" cx="798029"/>
          </a:xfrm>
        </p:grpSpPr>
        <p:sp>
          <p:nvSpPr>
            <p:cNvPr id="13" name="Shape 13"/>
            <p:cNvSpPr/>
            <p:nvPr/>
          </p:nvSpPr>
          <p:spPr>
            <a:xfrm>
              <a:off y="-1438" x="0"/>
              <a:ext cy="6858065" cx="798029"/>
            </a:xfrm>
            <a:custGeom>
              <a:pathLst>
                <a:path w="500332" extrusionOk="0" h="6875253">
                  <a:moveTo>
                    <a:pt y="0" x="0"/>
                  </a:moveTo>
                  <a:lnTo>
                    <a:pt y="0" x="500332"/>
                  </a:lnTo>
                  <a:lnTo>
                    <a:pt y="6875253" x="301925"/>
                  </a:lnTo>
                  <a:lnTo>
                    <a:pt y="6875253" x="0"/>
                  </a:lnTo>
                  <a:lnTo>
                    <a:pt y="0" x="0"/>
                  </a:lnTo>
                  <a:close/>
                </a:path>
              </a:pathLst>
            </a:custGeom>
            <a:solidFill>
              <a:schemeClr val="dk2">
                <a:alpha val="20000"/>
              </a:schemeClr>
            </a:solidFill>
            <a:ln>
              <a:noFill/>
            </a:ln>
          </p:spPr>
          <p:txBody>
            <a:bodyPr bIns="45700" rIns="91425" lIns="91425" tIns="45700" anchor="ctr" anchorCtr="0">
              <a:noAutofit/>
            </a:bodyPr>
            <a:lstStyle/>
            <a:p/>
          </p:txBody>
        </p:sp>
        <p:sp>
          <p:nvSpPr>
            <p:cNvPr id="14" name="Shape 14"/>
            <p:cNvSpPr/>
            <p:nvPr/>
          </p:nvSpPr>
          <p:spPr>
            <a:xfrm>
              <a:off y="0" x="0"/>
              <a:ext cy="6858065" cx="399014"/>
            </a:xfrm>
            <a:custGeom>
              <a:pathLst>
                <a:path w="500332" extrusionOk="0" h="6875253">
                  <a:moveTo>
                    <a:pt y="0" x="0"/>
                  </a:moveTo>
                  <a:lnTo>
                    <a:pt y="0" x="500332"/>
                  </a:lnTo>
                  <a:lnTo>
                    <a:pt y="6875253" x="301925"/>
                  </a:lnTo>
                  <a:lnTo>
                    <a:pt y="6875253" x="0"/>
                  </a:lnTo>
                  <a:lnTo>
                    <a:pt y="0" x="0"/>
                  </a:lnTo>
                  <a:close/>
                </a:path>
              </a:pathLst>
            </a:custGeom>
            <a:solidFill>
              <a:schemeClr val="dk2">
                <a:alpha val="9803"/>
              </a:schemeClr>
            </a:solidFill>
            <a:ln>
              <a:noFill/>
            </a:ln>
          </p:spPr>
          <p:txBody>
            <a:bodyPr bIns="45700" rIns="91425" lIns="91425" tIns="45700" anchor="ctr" anchorCtr="0">
              <a:noAutofit/>
            </a:bodyPr>
            <a:lstStyle/>
            <a:p/>
          </p:txBody>
        </p:sp>
      </p:grpSp>
      <p:sp>
        <p:nvSpPr>
          <p:cNvPr id="15" name="Shape 15"/>
          <p:cNvSpPr txBox="1"/>
          <p:nvPr>
            <p:ph type="ctrTitle"/>
          </p:nvPr>
        </p:nvSpPr>
        <p:spPr>
          <a:xfrm>
            <a:off y="1568184" x="685800"/>
            <a:ext cy="1238099" cx="7772400"/>
          </a:xfrm>
          <a:prstGeom prst="rect">
            <a:avLst/>
          </a:prstGeom>
        </p:spPr>
        <p:txBody>
          <a:bodyPr bIns="91425" rIns="91425" lIns="91425" tIns="91425" anchor="b" anchorCtr="0"/>
          <a:lstStyle>
            <a:lvl1pPr algn="ctr" indent="304800">
              <a:buSzPct val="100000"/>
              <a:defRPr sz="4800"/>
            </a:lvl1pPr>
            <a:lvl2pPr algn="ctr" indent="304800">
              <a:buSzPct val="100000"/>
              <a:defRPr sz="4800"/>
            </a:lvl2pPr>
            <a:lvl3pPr algn="ctr" indent="304800">
              <a:buSzPct val="100000"/>
              <a:defRPr sz="4800"/>
            </a:lvl3pPr>
            <a:lvl4pPr algn="ctr" indent="304800">
              <a:buSzPct val="100000"/>
              <a:defRPr sz="4800"/>
            </a:lvl4pPr>
            <a:lvl5pPr algn="ctr" indent="304800">
              <a:buSzPct val="100000"/>
              <a:defRPr sz="4800"/>
            </a:lvl5pPr>
            <a:lvl6pPr algn="ctr" indent="304800">
              <a:buSzPct val="100000"/>
              <a:defRPr sz="4800"/>
            </a:lvl6pPr>
            <a:lvl7pPr algn="ctr" indent="304800">
              <a:buSzPct val="100000"/>
              <a:defRPr sz="4800"/>
            </a:lvl7pPr>
            <a:lvl8pPr algn="ctr" indent="304800">
              <a:buSzPct val="100000"/>
              <a:defRPr sz="4800"/>
            </a:lvl8pPr>
            <a:lvl9pPr algn="ctr" indent="304800">
              <a:buSzPct val="100000"/>
              <a:defRPr sz="4800"/>
            </a:lvl9pPr>
          </a:lstStyle>
          <a:p/>
        </p:txBody>
      </p:sp>
      <p:sp>
        <p:nvSpPr>
          <p:cNvPr id="16" name="Shape 16"/>
          <p:cNvSpPr txBox="1"/>
          <p:nvPr>
            <p:ph idx="1" type="subTitle"/>
          </p:nvPr>
        </p:nvSpPr>
        <p:spPr>
          <a:xfrm>
            <a:off y="2914650" x="685800"/>
            <a:ext cy="658500" cx="7772400"/>
          </a:xfrm>
          <a:prstGeom prst="rect">
            <a:avLst/>
          </a:prstGeom>
        </p:spPr>
        <p:txBody>
          <a:bodyPr bIns="91425" rIns="91425" lIns="91425" tIns="91425" anchor="t" anchorCtr="0"/>
          <a:lstStyle>
            <a:lvl1pPr algn="ctr" indent="152400" marL="0">
              <a:spcBef>
                <a:spcPts val="0"/>
              </a:spcBef>
              <a:buClr>
                <a:schemeClr val="lt2"/>
              </a:buClr>
              <a:buSzPct val="100000"/>
              <a:buNone/>
              <a:defRPr sz="2400">
                <a:solidFill>
                  <a:schemeClr val="lt2"/>
                </a:solidFill>
              </a:defRPr>
            </a:lvl1pPr>
            <a:lvl2pPr algn="ctr" indent="152400" marL="0">
              <a:spcBef>
                <a:spcPts val="0"/>
              </a:spcBef>
              <a:buClr>
                <a:schemeClr val="lt2"/>
              </a:buClr>
              <a:buNone/>
              <a:defRPr>
                <a:solidFill>
                  <a:schemeClr val="lt2"/>
                </a:solidFill>
              </a:defRPr>
            </a:lvl2pPr>
            <a:lvl3pPr algn="ctr" indent="152400" marL="0">
              <a:spcBef>
                <a:spcPts val="0"/>
              </a:spcBef>
              <a:buClr>
                <a:schemeClr val="lt2"/>
              </a:buClr>
              <a:buNone/>
              <a:defRPr>
                <a:solidFill>
                  <a:schemeClr val="lt2"/>
                </a:solidFill>
              </a:defRPr>
            </a:lvl3pPr>
            <a:lvl4pPr algn="ctr" indent="152400" marL="0">
              <a:spcBef>
                <a:spcPts val="0"/>
              </a:spcBef>
              <a:buClr>
                <a:schemeClr val="lt2"/>
              </a:buClr>
              <a:buSzPct val="100000"/>
              <a:buNone/>
              <a:defRPr sz="2400">
                <a:solidFill>
                  <a:schemeClr val="lt2"/>
                </a:solidFill>
              </a:defRPr>
            </a:lvl4pPr>
            <a:lvl5pPr algn="ctr" indent="152400" marL="0">
              <a:spcBef>
                <a:spcPts val="0"/>
              </a:spcBef>
              <a:buClr>
                <a:schemeClr val="lt2"/>
              </a:buClr>
              <a:buSzPct val="100000"/>
              <a:buNone/>
              <a:defRPr sz="2400">
                <a:solidFill>
                  <a:schemeClr val="lt2"/>
                </a:solidFill>
              </a:defRPr>
            </a:lvl5pPr>
            <a:lvl6pPr algn="ctr" indent="152400" marL="0">
              <a:spcBef>
                <a:spcPts val="0"/>
              </a:spcBef>
              <a:buClr>
                <a:schemeClr val="lt2"/>
              </a:buClr>
              <a:buSzPct val="100000"/>
              <a:buNone/>
              <a:defRPr sz="2400">
                <a:solidFill>
                  <a:schemeClr val="lt2"/>
                </a:solidFill>
              </a:defRPr>
            </a:lvl6pPr>
            <a:lvl7pPr algn="ctr" indent="152400" marL="0">
              <a:spcBef>
                <a:spcPts val="0"/>
              </a:spcBef>
              <a:buClr>
                <a:schemeClr val="lt2"/>
              </a:buClr>
              <a:buSzPct val="100000"/>
              <a:buNone/>
              <a:defRPr sz="2400">
                <a:solidFill>
                  <a:schemeClr val="lt2"/>
                </a:solidFill>
              </a:defRPr>
            </a:lvl7pPr>
            <a:lvl8pPr algn="ctr" indent="152400" marL="0">
              <a:spcBef>
                <a:spcPts val="0"/>
              </a:spcBef>
              <a:buClr>
                <a:schemeClr val="lt2"/>
              </a:buClr>
              <a:buSzPct val="100000"/>
              <a:buNone/>
              <a:defRPr sz="2400">
                <a:solidFill>
                  <a:schemeClr val="lt2"/>
                </a:solidFill>
              </a:defRPr>
            </a:lvl8pPr>
            <a:lvl9pPr algn="ctr" indent="152400" marL="0">
              <a:spcBef>
                <a:spcPts val="0"/>
              </a:spcBef>
              <a:buClr>
                <a:schemeClr val="lt2"/>
              </a:buClr>
              <a:buSzPct val="100000"/>
              <a:buNone/>
              <a:defRPr sz="2400">
                <a:solidFill>
                  <a:schemeClr val="lt2"/>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7" name="Shape 17"/>
        <p:cNvGrpSpPr/>
        <p:nvPr/>
      </p:nvGrpSpPr>
      <p:grpSpPr>
        <a:xfrm>
          <a:off y="0" x="0"/>
          <a:ext cy="0" cx="0"/>
          <a:chOff y="0" x="0"/>
          <a:chExt cy="0" cx="0"/>
        </a:xfrm>
      </p:grpSpPr>
      <p:sp>
        <p:nvSpPr>
          <p:cNvPr id="18" name="Shape 18"/>
          <p:cNvSpPr/>
          <p:nvPr/>
        </p:nvSpPr>
        <p:spPr>
          <a:xfrm>
            <a:off y="-1078" x="0"/>
            <a:ext cy="1144199" cx="9144000"/>
          </a:xfrm>
          <a:prstGeom prst="rect">
            <a:avLst/>
          </a:prstGeom>
          <a:solidFill>
            <a:schemeClr val="dk2">
              <a:alpha val="20000"/>
            </a:schemeClr>
          </a:solidFill>
          <a:ln>
            <a:noFill/>
          </a:ln>
        </p:spPr>
        <p:txBody>
          <a:bodyPr bIns="45700" rIns="91425" lIns="91425" tIns="45700" anchor="ctr" anchorCtr="0">
            <a:noAutofit/>
          </a:bodyPr>
          <a:lstStyle/>
          <a:p/>
        </p:txBody>
      </p:sp>
      <p:grpSp>
        <p:nvGrpSpPr>
          <p:cNvPr id="19" name="Shape 19"/>
          <p:cNvGrpSpPr/>
          <p:nvPr/>
        </p:nvGrpSpPr>
        <p:grpSpPr>
          <a:xfrm>
            <a:off y="-1078" x="0"/>
            <a:ext cy="5144627" cx="649180"/>
            <a:chOff y="-1438" x="0"/>
            <a:chExt cy="6859503" cx="649180"/>
          </a:xfrm>
        </p:grpSpPr>
        <p:sp>
          <p:nvSpPr>
            <p:cNvPr id="20" name="Shape 20"/>
            <p:cNvSpPr/>
            <p:nvPr/>
          </p:nvSpPr>
          <p:spPr>
            <a:xfrm>
              <a:off y="-1438" x="0"/>
              <a:ext cy="6858065" cx="649180"/>
            </a:xfrm>
            <a:custGeom>
              <a:pathLst>
                <a:path w="500332" extrusionOk="0" h="6875253">
                  <a:moveTo>
                    <a:pt y="0" x="0"/>
                  </a:moveTo>
                  <a:lnTo>
                    <a:pt y="0" x="500332"/>
                  </a:lnTo>
                  <a:lnTo>
                    <a:pt y="6875253" x="301925"/>
                  </a:lnTo>
                  <a:lnTo>
                    <a:pt y="6875253" x="0"/>
                  </a:lnTo>
                  <a:lnTo>
                    <a:pt y="0" x="0"/>
                  </a:lnTo>
                  <a:close/>
                </a:path>
              </a:pathLst>
            </a:custGeom>
            <a:solidFill>
              <a:srgbClr val="5A6378">
                <a:alpha val="9803"/>
              </a:srgbClr>
            </a:solidFill>
            <a:ln>
              <a:noFill/>
            </a:ln>
          </p:spPr>
          <p:txBody>
            <a:bodyPr bIns="45700" rIns="91425" lIns="91425" tIns="45700" anchor="ctr" anchorCtr="0">
              <a:noAutofit/>
            </a:bodyPr>
            <a:lstStyle/>
            <a:p/>
          </p:txBody>
        </p:sp>
        <p:sp>
          <p:nvSpPr>
            <p:cNvPr id="21" name="Shape 21"/>
            <p:cNvSpPr/>
            <p:nvPr/>
          </p:nvSpPr>
          <p:spPr>
            <a:xfrm>
              <a:off y="0" x="0"/>
              <a:ext cy="6858065" cx="500331"/>
            </a:xfrm>
            <a:custGeom>
              <a:pathLst>
                <a:path w="500332" extrusionOk="0" h="6875253">
                  <a:moveTo>
                    <a:pt y="0" x="0"/>
                  </a:moveTo>
                  <a:lnTo>
                    <a:pt y="0" x="500332"/>
                  </a:lnTo>
                  <a:lnTo>
                    <a:pt y="6875253" x="301925"/>
                  </a:lnTo>
                  <a:lnTo>
                    <a:pt y="6875253" x="0"/>
                  </a:lnTo>
                  <a:lnTo>
                    <a:pt y="0" x="0"/>
                  </a:lnTo>
                  <a:close/>
                </a:path>
              </a:pathLst>
            </a:custGeom>
            <a:solidFill>
              <a:schemeClr val="dk2">
                <a:alpha val="9803"/>
              </a:schemeClr>
            </a:solidFill>
            <a:ln>
              <a:noFill/>
            </a:ln>
          </p:spPr>
          <p:txBody>
            <a:bodyPr bIns="45700" rIns="91425" lIns="91425" tIns="45700" anchor="ctr" anchorCtr="0">
              <a:noAutofit/>
            </a:bodyPr>
            <a:lstStyle/>
            <a:p/>
          </p:txBody>
        </p:sp>
      </p:grpSp>
      <p:grpSp>
        <p:nvGrpSpPr>
          <p:cNvPr id="22" name="Shape 22"/>
          <p:cNvGrpSpPr/>
          <p:nvPr/>
        </p:nvGrpSpPr>
        <p:grpSpPr>
          <a:xfrm flipH="1">
            <a:off y="0" x="8494493"/>
            <a:ext cy="5144627" cx="649180"/>
            <a:chOff y="-1438" x="0"/>
            <a:chExt cy="6859503" cx="649180"/>
          </a:xfrm>
        </p:grpSpPr>
        <p:sp>
          <p:nvSpPr>
            <p:cNvPr id="23" name="Shape 23"/>
            <p:cNvSpPr/>
            <p:nvPr/>
          </p:nvSpPr>
          <p:spPr>
            <a:xfrm>
              <a:off y="-1438" x="0"/>
              <a:ext cy="6858065" cx="649180"/>
            </a:xfrm>
            <a:custGeom>
              <a:pathLst>
                <a:path w="500332" extrusionOk="0" h="6875253">
                  <a:moveTo>
                    <a:pt y="0" x="0"/>
                  </a:moveTo>
                  <a:lnTo>
                    <a:pt y="0" x="500332"/>
                  </a:lnTo>
                  <a:lnTo>
                    <a:pt y="6875253" x="301925"/>
                  </a:lnTo>
                  <a:lnTo>
                    <a:pt y="6875253" x="0"/>
                  </a:lnTo>
                  <a:lnTo>
                    <a:pt y="0" x="0"/>
                  </a:lnTo>
                  <a:close/>
                </a:path>
              </a:pathLst>
            </a:custGeom>
            <a:solidFill>
              <a:srgbClr val="5A6378">
                <a:alpha val="9803"/>
              </a:srgbClr>
            </a:solidFill>
            <a:ln>
              <a:noFill/>
            </a:ln>
          </p:spPr>
          <p:txBody>
            <a:bodyPr bIns="45700" rIns="91425" lIns="91425" tIns="45700" anchor="ctr" anchorCtr="0">
              <a:noAutofit/>
            </a:bodyPr>
            <a:lstStyle/>
            <a:p/>
          </p:txBody>
        </p:sp>
        <p:sp>
          <p:nvSpPr>
            <p:cNvPr id="24" name="Shape 24"/>
            <p:cNvSpPr/>
            <p:nvPr/>
          </p:nvSpPr>
          <p:spPr>
            <a:xfrm>
              <a:off y="0" x="0"/>
              <a:ext cy="6858065" cx="500331"/>
            </a:xfrm>
            <a:custGeom>
              <a:pathLst>
                <a:path w="500332" extrusionOk="0" h="6875253">
                  <a:moveTo>
                    <a:pt y="0" x="0"/>
                  </a:moveTo>
                  <a:lnTo>
                    <a:pt y="0" x="500332"/>
                  </a:lnTo>
                  <a:lnTo>
                    <a:pt y="6875253" x="301925"/>
                  </a:lnTo>
                  <a:lnTo>
                    <a:pt y="6875253" x="0"/>
                  </a:lnTo>
                  <a:lnTo>
                    <a:pt y="0" x="0"/>
                  </a:lnTo>
                  <a:close/>
                </a:path>
              </a:pathLst>
            </a:custGeom>
            <a:solidFill>
              <a:schemeClr val="dk2">
                <a:alpha val="9803"/>
              </a:schemeClr>
            </a:solidFill>
            <a:ln>
              <a:noFill/>
            </a:ln>
          </p:spPr>
          <p:txBody>
            <a:bodyPr bIns="45700" rIns="91425" lIns="91425" tIns="45700" anchor="ctr" anchorCtr="0">
              <a:noAutofit/>
            </a:bodyPr>
            <a:lstStyle/>
            <a:p/>
          </p:txBody>
        </p:sp>
      </p:grpSp>
      <p:sp>
        <p:nvSpPr>
          <p:cNvPr id="25" name="Shape 25"/>
          <p:cNvSpPr/>
          <p:nvPr/>
        </p:nvSpPr>
        <p:spPr>
          <a:xfrm>
            <a:off y="4743450" x="0"/>
            <a:ext cy="401099" cx="9144000"/>
          </a:xfrm>
          <a:prstGeom prst="rect">
            <a:avLst/>
          </a:prstGeom>
          <a:solidFill>
            <a:schemeClr val="dk1">
              <a:alpha val="14901"/>
            </a:schemeClr>
          </a:solidFill>
          <a:ln>
            <a:noFill/>
          </a:ln>
        </p:spPr>
        <p:txBody>
          <a:bodyPr bIns="45700" rIns="91425" lIns="91425" tIns="45700" anchor="ctr" anchorCtr="0">
            <a:noAutofit/>
          </a:bodyPr>
          <a:lstStyle/>
          <a:p/>
        </p:txBody>
      </p:sp>
      <p:sp>
        <p:nvSpPr>
          <p:cNvPr id="26" name="Shape 26"/>
          <p:cNvSpPr txBox="1"/>
          <p:nvPr>
            <p:ph type="title"/>
          </p:nvPr>
        </p:nvSpPr>
        <p:spPr>
          <a:xfrm>
            <a:off y="205978" x="457200"/>
            <a:ext cy="857400" cx="8229600"/>
          </a:xfrm>
          <a:prstGeom prst="rect">
            <a:avLst/>
          </a:prstGeom>
        </p:spPr>
        <p:txBody>
          <a:bodyPr bIns="91425" rIns="91425" lIns="91425" t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p:txBody>
      </p:sp>
      <p:sp>
        <p:nvSpPr>
          <p:cNvPr id="27" name="Shape 27"/>
          <p:cNvSpPr txBox="1"/>
          <p:nvPr>
            <p:ph idx="1" type="body"/>
          </p:nvPr>
        </p:nvSpPr>
        <p:spPr>
          <a:xfrm>
            <a:off y="1200150" x="457200"/>
            <a:ext cy="3725699" cx="8229600"/>
          </a:xfrm>
          <a:prstGeom prst="rect">
            <a:avLst/>
          </a:prstGeom>
        </p:spPr>
        <p:txBody>
          <a:bodyPr bIns="91425" rIns="91425" lIns="91425" t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8" name="Shape 28"/>
        <p:cNvGrpSpPr/>
        <p:nvPr/>
      </p:nvGrpSpPr>
      <p:grpSpPr>
        <a:xfrm>
          <a:off y="0" x="0"/>
          <a:ext cy="0" cx="0"/>
          <a:chOff y="0" x="0"/>
          <a:chExt cy="0" cx="0"/>
        </a:xfrm>
      </p:grpSpPr>
      <p:sp>
        <p:nvSpPr>
          <p:cNvPr id="29" name="Shape 29"/>
          <p:cNvSpPr/>
          <p:nvPr/>
        </p:nvSpPr>
        <p:spPr>
          <a:xfrm>
            <a:off y="-1078" x="0"/>
            <a:ext cy="1144199" cx="9144000"/>
          </a:xfrm>
          <a:prstGeom prst="rect">
            <a:avLst/>
          </a:prstGeom>
          <a:solidFill>
            <a:schemeClr val="dk2">
              <a:alpha val="20000"/>
            </a:schemeClr>
          </a:solidFill>
          <a:ln>
            <a:noFill/>
          </a:ln>
        </p:spPr>
        <p:txBody>
          <a:bodyPr bIns="45700" rIns="91425" lIns="91425" tIns="45700" anchor="ctr" anchorCtr="0">
            <a:noAutofit/>
          </a:bodyPr>
          <a:lstStyle/>
          <a:p/>
        </p:txBody>
      </p:sp>
      <p:grpSp>
        <p:nvGrpSpPr>
          <p:cNvPr id="30" name="Shape 30"/>
          <p:cNvGrpSpPr/>
          <p:nvPr/>
        </p:nvGrpSpPr>
        <p:grpSpPr>
          <a:xfrm>
            <a:off y="-1078" x="0"/>
            <a:ext cy="5144627" cx="649180"/>
            <a:chOff y="-1438" x="0"/>
            <a:chExt cy="6859503" cx="649180"/>
          </a:xfrm>
        </p:grpSpPr>
        <p:sp>
          <p:nvSpPr>
            <p:cNvPr id="31" name="Shape 31"/>
            <p:cNvSpPr/>
            <p:nvPr/>
          </p:nvSpPr>
          <p:spPr>
            <a:xfrm>
              <a:off y="-1438" x="0"/>
              <a:ext cy="6858065" cx="649180"/>
            </a:xfrm>
            <a:custGeom>
              <a:pathLst>
                <a:path w="500332" extrusionOk="0" h="6875253">
                  <a:moveTo>
                    <a:pt y="0" x="0"/>
                  </a:moveTo>
                  <a:lnTo>
                    <a:pt y="0" x="500332"/>
                  </a:lnTo>
                  <a:lnTo>
                    <a:pt y="6875253" x="301925"/>
                  </a:lnTo>
                  <a:lnTo>
                    <a:pt y="6875253" x="0"/>
                  </a:lnTo>
                  <a:lnTo>
                    <a:pt y="0" x="0"/>
                  </a:lnTo>
                  <a:close/>
                </a:path>
              </a:pathLst>
            </a:custGeom>
            <a:solidFill>
              <a:schemeClr val="dk2">
                <a:alpha val="9803"/>
              </a:schemeClr>
            </a:solidFill>
            <a:ln>
              <a:noFill/>
            </a:ln>
          </p:spPr>
          <p:txBody>
            <a:bodyPr bIns="45700" rIns="91425" lIns="91425" tIns="45700" anchor="ctr" anchorCtr="0">
              <a:noAutofit/>
            </a:bodyPr>
            <a:lstStyle/>
            <a:p/>
          </p:txBody>
        </p:sp>
        <p:sp>
          <p:nvSpPr>
            <p:cNvPr id="32" name="Shape 32"/>
            <p:cNvSpPr/>
            <p:nvPr/>
          </p:nvSpPr>
          <p:spPr>
            <a:xfrm>
              <a:off y="0" x="0"/>
              <a:ext cy="6858065" cx="500331"/>
            </a:xfrm>
            <a:custGeom>
              <a:pathLst>
                <a:path w="500332" extrusionOk="0" h="6875253">
                  <a:moveTo>
                    <a:pt y="0" x="0"/>
                  </a:moveTo>
                  <a:lnTo>
                    <a:pt y="0" x="500332"/>
                  </a:lnTo>
                  <a:lnTo>
                    <a:pt y="6875253" x="301925"/>
                  </a:lnTo>
                  <a:lnTo>
                    <a:pt y="6875253" x="0"/>
                  </a:lnTo>
                  <a:lnTo>
                    <a:pt y="0" x="0"/>
                  </a:lnTo>
                  <a:close/>
                </a:path>
              </a:pathLst>
            </a:custGeom>
            <a:solidFill>
              <a:schemeClr val="dk2">
                <a:alpha val="9803"/>
              </a:schemeClr>
            </a:solidFill>
            <a:ln>
              <a:noFill/>
            </a:ln>
          </p:spPr>
          <p:txBody>
            <a:bodyPr bIns="45700" rIns="91425" lIns="91425" tIns="45700" anchor="ctr" anchorCtr="0">
              <a:noAutofit/>
            </a:bodyPr>
            <a:lstStyle/>
            <a:p/>
          </p:txBody>
        </p:sp>
      </p:grpSp>
      <p:grpSp>
        <p:nvGrpSpPr>
          <p:cNvPr id="33" name="Shape 33"/>
          <p:cNvGrpSpPr/>
          <p:nvPr/>
        </p:nvGrpSpPr>
        <p:grpSpPr>
          <a:xfrm flipH="1">
            <a:off y="0" x="8494493"/>
            <a:ext cy="5144627" cx="649180"/>
            <a:chOff y="-1438" x="0"/>
            <a:chExt cy="6859503" cx="649180"/>
          </a:xfrm>
        </p:grpSpPr>
        <p:sp>
          <p:nvSpPr>
            <p:cNvPr id="34" name="Shape 34"/>
            <p:cNvSpPr/>
            <p:nvPr/>
          </p:nvSpPr>
          <p:spPr>
            <a:xfrm>
              <a:off y="-1438" x="0"/>
              <a:ext cy="6858065" cx="649180"/>
            </a:xfrm>
            <a:custGeom>
              <a:pathLst>
                <a:path w="500332" extrusionOk="0" h="6875253">
                  <a:moveTo>
                    <a:pt y="0" x="0"/>
                  </a:moveTo>
                  <a:lnTo>
                    <a:pt y="0" x="500332"/>
                  </a:lnTo>
                  <a:lnTo>
                    <a:pt y="6875253" x="301925"/>
                  </a:lnTo>
                  <a:lnTo>
                    <a:pt y="6875253" x="0"/>
                  </a:lnTo>
                  <a:lnTo>
                    <a:pt y="0" x="0"/>
                  </a:lnTo>
                  <a:close/>
                </a:path>
              </a:pathLst>
            </a:custGeom>
            <a:solidFill>
              <a:srgbClr val="5A6378">
                <a:alpha val="9803"/>
              </a:srgbClr>
            </a:solidFill>
            <a:ln>
              <a:noFill/>
            </a:ln>
          </p:spPr>
          <p:txBody>
            <a:bodyPr bIns="45700" rIns="91425" lIns="91425" tIns="45700" anchor="ctr" anchorCtr="0">
              <a:noAutofit/>
            </a:bodyPr>
            <a:lstStyle/>
            <a:p/>
          </p:txBody>
        </p:sp>
        <p:sp>
          <p:nvSpPr>
            <p:cNvPr id="35" name="Shape 35"/>
            <p:cNvSpPr/>
            <p:nvPr/>
          </p:nvSpPr>
          <p:spPr>
            <a:xfrm>
              <a:off y="0" x="0"/>
              <a:ext cy="6858065" cx="500331"/>
            </a:xfrm>
            <a:custGeom>
              <a:pathLst>
                <a:path w="500332" extrusionOk="0" h="6875253">
                  <a:moveTo>
                    <a:pt y="0" x="0"/>
                  </a:moveTo>
                  <a:lnTo>
                    <a:pt y="0" x="500332"/>
                  </a:lnTo>
                  <a:lnTo>
                    <a:pt y="6875253" x="301925"/>
                  </a:lnTo>
                  <a:lnTo>
                    <a:pt y="6875253" x="0"/>
                  </a:lnTo>
                  <a:lnTo>
                    <a:pt y="0" x="0"/>
                  </a:lnTo>
                  <a:close/>
                </a:path>
              </a:pathLst>
            </a:custGeom>
            <a:solidFill>
              <a:schemeClr val="dk2">
                <a:alpha val="9803"/>
              </a:schemeClr>
            </a:solidFill>
            <a:ln>
              <a:noFill/>
            </a:ln>
          </p:spPr>
          <p:txBody>
            <a:bodyPr bIns="45700" rIns="91425" lIns="91425" tIns="45700" anchor="ctr" anchorCtr="0">
              <a:noAutofit/>
            </a:bodyPr>
            <a:lstStyle/>
            <a:p/>
          </p:txBody>
        </p:sp>
      </p:grpSp>
      <p:sp>
        <p:nvSpPr>
          <p:cNvPr id="36" name="Shape 36"/>
          <p:cNvSpPr/>
          <p:nvPr/>
        </p:nvSpPr>
        <p:spPr>
          <a:xfrm>
            <a:off y="4743450" x="0"/>
            <a:ext cy="401099" cx="9144000"/>
          </a:xfrm>
          <a:prstGeom prst="rect">
            <a:avLst/>
          </a:prstGeom>
          <a:solidFill>
            <a:schemeClr val="dk1">
              <a:alpha val="14901"/>
            </a:schemeClr>
          </a:solidFill>
          <a:ln>
            <a:noFill/>
          </a:ln>
        </p:spPr>
        <p:txBody>
          <a:bodyPr bIns="45700" rIns="91425" lIns="91425" tIns="45700" anchor="ctr" anchorCtr="0">
            <a:noAutofit/>
          </a:bodyPr>
          <a:lstStyle/>
          <a:p/>
        </p:txBody>
      </p:sp>
      <p:sp>
        <p:nvSpPr>
          <p:cNvPr id="37" name="Shape 37"/>
          <p:cNvSpPr txBox="1"/>
          <p:nvPr>
            <p:ph type="title"/>
          </p:nvPr>
        </p:nvSpPr>
        <p:spPr>
          <a:xfrm>
            <a:off y="205978" x="457200"/>
            <a:ext cy="857400" cx="8229600"/>
          </a:xfrm>
          <a:prstGeom prst="rect">
            <a:avLst/>
          </a:prstGeom>
        </p:spPr>
        <p:txBody>
          <a:bodyPr bIns="91425" rIns="91425" lIns="91425" t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p:txBody>
      </p:sp>
      <p:sp>
        <p:nvSpPr>
          <p:cNvPr id="38" name="Shape 38"/>
          <p:cNvSpPr txBox="1"/>
          <p:nvPr>
            <p:ph idx="1" type="body"/>
          </p:nvPr>
        </p:nvSpPr>
        <p:spPr>
          <a:xfrm>
            <a:off y="1200150" x="457200"/>
            <a:ext cy="3725699" cx="3994500"/>
          </a:xfrm>
          <a:prstGeom prst="rect">
            <a:avLst/>
          </a:prstGeom>
        </p:spPr>
        <p:txBody>
          <a:bodyPr bIns="91425" rIns="91425" lIns="91425" t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p:txBody>
      </p:sp>
      <p:sp>
        <p:nvSpPr>
          <p:cNvPr id="39" name="Shape 39"/>
          <p:cNvSpPr txBox="1"/>
          <p:nvPr>
            <p:ph idx="2" type="body"/>
          </p:nvPr>
        </p:nvSpPr>
        <p:spPr>
          <a:xfrm>
            <a:off y="1200150" x="4692273"/>
            <a:ext cy="3725699" cx="3994500"/>
          </a:xfrm>
          <a:prstGeom prst="rect">
            <a:avLst/>
          </a:prstGeom>
        </p:spPr>
        <p:txBody>
          <a:bodyPr bIns="91425" rIns="91425" lIns="91425" t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40" name="Shape 40"/>
        <p:cNvGrpSpPr/>
        <p:nvPr/>
      </p:nvGrpSpPr>
      <p:grpSpPr>
        <a:xfrm>
          <a:off y="0" x="0"/>
          <a:ext cy="0" cx="0"/>
          <a:chOff y="0" x="0"/>
          <a:chExt cy="0" cx="0"/>
        </a:xfrm>
      </p:grpSpPr>
      <p:sp>
        <p:nvSpPr>
          <p:cNvPr id="41" name="Shape 41"/>
          <p:cNvSpPr/>
          <p:nvPr/>
        </p:nvSpPr>
        <p:spPr>
          <a:xfrm>
            <a:off y="-1078" x="0"/>
            <a:ext cy="1144199" cx="9144000"/>
          </a:xfrm>
          <a:prstGeom prst="rect">
            <a:avLst/>
          </a:prstGeom>
          <a:solidFill>
            <a:schemeClr val="dk2">
              <a:alpha val="20000"/>
            </a:schemeClr>
          </a:solidFill>
          <a:ln>
            <a:noFill/>
          </a:ln>
        </p:spPr>
        <p:txBody>
          <a:bodyPr bIns="45700" rIns="91425" lIns="91425" tIns="45700" anchor="ctr" anchorCtr="0">
            <a:noAutofit/>
          </a:bodyPr>
          <a:lstStyle/>
          <a:p/>
        </p:txBody>
      </p:sp>
      <p:grpSp>
        <p:nvGrpSpPr>
          <p:cNvPr id="42" name="Shape 42"/>
          <p:cNvGrpSpPr/>
          <p:nvPr/>
        </p:nvGrpSpPr>
        <p:grpSpPr>
          <a:xfrm>
            <a:off y="-1078" x="0"/>
            <a:ext cy="5144627" cx="649180"/>
            <a:chOff y="-1438" x="0"/>
            <a:chExt cy="6859503" cx="649180"/>
          </a:xfrm>
        </p:grpSpPr>
        <p:sp>
          <p:nvSpPr>
            <p:cNvPr id="43" name="Shape 43"/>
            <p:cNvSpPr/>
            <p:nvPr/>
          </p:nvSpPr>
          <p:spPr>
            <a:xfrm>
              <a:off y="-1438" x="0"/>
              <a:ext cy="6858065" cx="649180"/>
            </a:xfrm>
            <a:custGeom>
              <a:pathLst>
                <a:path w="500332" extrusionOk="0" h="6875253">
                  <a:moveTo>
                    <a:pt y="0" x="0"/>
                  </a:moveTo>
                  <a:lnTo>
                    <a:pt y="0" x="500332"/>
                  </a:lnTo>
                  <a:lnTo>
                    <a:pt y="6875253" x="301925"/>
                  </a:lnTo>
                  <a:lnTo>
                    <a:pt y="6875253" x="0"/>
                  </a:lnTo>
                  <a:lnTo>
                    <a:pt y="0" x="0"/>
                  </a:lnTo>
                  <a:close/>
                </a:path>
              </a:pathLst>
            </a:custGeom>
            <a:solidFill>
              <a:schemeClr val="dk2">
                <a:alpha val="9803"/>
              </a:schemeClr>
            </a:solidFill>
            <a:ln>
              <a:noFill/>
            </a:ln>
          </p:spPr>
          <p:txBody>
            <a:bodyPr bIns="45700" rIns="91425" lIns="91425" tIns="45700" anchor="ctr" anchorCtr="0">
              <a:noAutofit/>
            </a:bodyPr>
            <a:lstStyle/>
            <a:p/>
          </p:txBody>
        </p:sp>
        <p:sp>
          <p:nvSpPr>
            <p:cNvPr id="44" name="Shape 44"/>
            <p:cNvSpPr/>
            <p:nvPr/>
          </p:nvSpPr>
          <p:spPr>
            <a:xfrm>
              <a:off y="0" x="0"/>
              <a:ext cy="6858065" cx="500331"/>
            </a:xfrm>
            <a:custGeom>
              <a:pathLst>
                <a:path w="500332" extrusionOk="0" h="6875253">
                  <a:moveTo>
                    <a:pt y="0" x="0"/>
                  </a:moveTo>
                  <a:lnTo>
                    <a:pt y="0" x="500332"/>
                  </a:lnTo>
                  <a:lnTo>
                    <a:pt y="6875253" x="301925"/>
                  </a:lnTo>
                  <a:lnTo>
                    <a:pt y="6875253" x="0"/>
                  </a:lnTo>
                  <a:lnTo>
                    <a:pt y="0" x="0"/>
                  </a:lnTo>
                  <a:close/>
                </a:path>
              </a:pathLst>
            </a:custGeom>
            <a:solidFill>
              <a:schemeClr val="dk2">
                <a:alpha val="9803"/>
              </a:schemeClr>
            </a:solidFill>
            <a:ln>
              <a:noFill/>
            </a:ln>
          </p:spPr>
          <p:txBody>
            <a:bodyPr bIns="45700" rIns="91425" lIns="91425" tIns="45700" anchor="ctr" anchorCtr="0">
              <a:noAutofit/>
            </a:bodyPr>
            <a:lstStyle/>
            <a:p/>
          </p:txBody>
        </p:sp>
      </p:grpSp>
      <p:grpSp>
        <p:nvGrpSpPr>
          <p:cNvPr id="45" name="Shape 45"/>
          <p:cNvGrpSpPr/>
          <p:nvPr/>
        </p:nvGrpSpPr>
        <p:grpSpPr>
          <a:xfrm flipH="1">
            <a:off y="0" x="8494493"/>
            <a:ext cy="5144627" cx="649180"/>
            <a:chOff y="-1438" x="0"/>
            <a:chExt cy="6859503" cx="649180"/>
          </a:xfrm>
        </p:grpSpPr>
        <p:sp>
          <p:nvSpPr>
            <p:cNvPr id="46" name="Shape 46"/>
            <p:cNvSpPr/>
            <p:nvPr/>
          </p:nvSpPr>
          <p:spPr>
            <a:xfrm>
              <a:off y="-1438" x="0"/>
              <a:ext cy="6858065" cx="649180"/>
            </a:xfrm>
            <a:custGeom>
              <a:pathLst>
                <a:path w="500332" extrusionOk="0" h="6875253">
                  <a:moveTo>
                    <a:pt y="0" x="0"/>
                  </a:moveTo>
                  <a:lnTo>
                    <a:pt y="0" x="500332"/>
                  </a:lnTo>
                  <a:lnTo>
                    <a:pt y="6875253" x="301925"/>
                  </a:lnTo>
                  <a:lnTo>
                    <a:pt y="6875253" x="0"/>
                  </a:lnTo>
                  <a:lnTo>
                    <a:pt y="0" x="0"/>
                  </a:lnTo>
                  <a:close/>
                </a:path>
              </a:pathLst>
            </a:custGeom>
            <a:solidFill>
              <a:schemeClr val="dk2">
                <a:alpha val="9803"/>
              </a:schemeClr>
            </a:solidFill>
            <a:ln>
              <a:noFill/>
            </a:ln>
          </p:spPr>
          <p:txBody>
            <a:bodyPr bIns="45700" rIns="91425" lIns="91425" tIns="45700" anchor="ctr" anchorCtr="0">
              <a:noAutofit/>
            </a:bodyPr>
            <a:lstStyle/>
            <a:p/>
          </p:txBody>
        </p:sp>
        <p:sp>
          <p:nvSpPr>
            <p:cNvPr id="47" name="Shape 47"/>
            <p:cNvSpPr/>
            <p:nvPr/>
          </p:nvSpPr>
          <p:spPr>
            <a:xfrm>
              <a:off y="0" x="0"/>
              <a:ext cy="6858065" cx="500331"/>
            </a:xfrm>
            <a:custGeom>
              <a:pathLst>
                <a:path w="500332" extrusionOk="0" h="6875253">
                  <a:moveTo>
                    <a:pt y="0" x="0"/>
                  </a:moveTo>
                  <a:lnTo>
                    <a:pt y="0" x="500332"/>
                  </a:lnTo>
                  <a:lnTo>
                    <a:pt y="6875253" x="301925"/>
                  </a:lnTo>
                  <a:lnTo>
                    <a:pt y="6875253" x="0"/>
                  </a:lnTo>
                  <a:lnTo>
                    <a:pt y="0" x="0"/>
                  </a:lnTo>
                  <a:close/>
                </a:path>
              </a:pathLst>
            </a:custGeom>
            <a:solidFill>
              <a:schemeClr val="dk2">
                <a:alpha val="9803"/>
              </a:schemeClr>
            </a:solidFill>
            <a:ln>
              <a:noFill/>
            </a:ln>
          </p:spPr>
          <p:txBody>
            <a:bodyPr bIns="45700" rIns="91425" lIns="91425" tIns="45700" anchor="ctr" anchorCtr="0">
              <a:noAutofit/>
            </a:bodyPr>
            <a:lstStyle/>
            <a:p/>
          </p:txBody>
        </p:sp>
      </p:grpSp>
      <p:sp>
        <p:nvSpPr>
          <p:cNvPr id="48" name="Shape 48"/>
          <p:cNvSpPr/>
          <p:nvPr/>
        </p:nvSpPr>
        <p:spPr>
          <a:xfrm>
            <a:off y="4743450" x="0"/>
            <a:ext cy="401099" cx="9144000"/>
          </a:xfrm>
          <a:prstGeom prst="rect">
            <a:avLst/>
          </a:prstGeom>
          <a:solidFill>
            <a:schemeClr val="dk1">
              <a:alpha val="14901"/>
            </a:schemeClr>
          </a:solidFill>
          <a:ln>
            <a:noFill/>
          </a:ln>
        </p:spPr>
        <p:txBody>
          <a:bodyPr bIns="45700" rIns="91425" lIns="91425" tIns="45700" anchor="ctr" anchorCtr="0">
            <a:noAutofit/>
          </a:bodyPr>
          <a:lstStyle/>
          <a:p/>
        </p:txBody>
      </p:sp>
      <p:sp>
        <p:nvSpPr>
          <p:cNvPr id="49" name="Shape 49"/>
          <p:cNvSpPr txBox="1"/>
          <p:nvPr>
            <p:ph type="title"/>
          </p:nvPr>
        </p:nvSpPr>
        <p:spPr>
          <a:xfrm>
            <a:off y="205978" x="457200"/>
            <a:ext cy="857400" cx="8229600"/>
          </a:xfrm>
          <a:prstGeom prst="rect">
            <a:avLst/>
          </a:prstGeom>
        </p:spPr>
        <p:txBody>
          <a:bodyPr bIns="91425" rIns="91425" lIns="91425" t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50" name="Shape 50"/>
        <p:cNvGrpSpPr/>
        <p:nvPr/>
      </p:nvGrpSpPr>
      <p:grpSpPr>
        <a:xfrm>
          <a:off y="0" x="0"/>
          <a:ext cy="0" cx="0"/>
          <a:chOff y="0" x="0"/>
          <a:chExt cy="0" cx="0"/>
        </a:xfrm>
      </p:grpSpPr>
      <p:sp>
        <p:nvSpPr>
          <p:cNvPr id="51" name="Shape 51"/>
          <p:cNvSpPr/>
          <p:nvPr/>
        </p:nvSpPr>
        <p:spPr>
          <a:xfrm>
            <a:off y="-1078" x="0"/>
            <a:ext cy="1144199" cx="9144000"/>
          </a:xfrm>
          <a:prstGeom prst="rect">
            <a:avLst/>
          </a:prstGeom>
          <a:solidFill>
            <a:schemeClr val="dk2">
              <a:alpha val="20000"/>
            </a:schemeClr>
          </a:solidFill>
          <a:ln>
            <a:noFill/>
          </a:ln>
        </p:spPr>
        <p:txBody>
          <a:bodyPr bIns="45700" rIns="91425" lIns="91425" tIns="45700" anchor="ctr" anchorCtr="0">
            <a:noAutofit/>
          </a:bodyPr>
          <a:lstStyle/>
          <a:p/>
        </p:txBody>
      </p:sp>
      <p:grpSp>
        <p:nvGrpSpPr>
          <p:cNvPr id="52" name="Shape 52"/>
          <p:cNvGrpSpPr/>
          <p:nvPr/>
        </p:nvGrpSpPr>
        <p:grpSpPr>
          <a:xfrm>
            <a:off y="-1078" x="0"/>
            <a:ext cy="5144627" cx="649180"/>
            <a:chOff y="-1438" x="0"/>
            <a:chExt cy="6859503" cx="649180"/>
          </a:xfrm>
        </p:grpSpPr>
        <p:sp>
          <p:nvSpPr>
            <p:cNvPr id="53" name="Shape 53"/>
            <p:cNvSpPr/>
            <p:nvPr/>
          </p:nvSpPr>
          <p:spPr>
            <a:xfrm>
              <a:off y="-1438" x="0"/>
              <a:ext cy="6858065" cx="649180"/>
            </a:xfrm>
            <a:custGeom>
              <a:pathLst>
                <a:path w="500332" extrusionOk="0" h="6875253">
                  <a:moveTo>
                    <a:pt y="0" x="0"/>
                  </a:moveTo>
                  <a:lnTo>
                    <a:pt y="0" x="500332"/>
                  </a:lnTo>
                  <a:lnTo>
                    <a:pt y="6875253" x="301925"/>
                  </a:lnTo>
                  <a:lnTo>
                    <a:pt y="6875253" x="0"/>
                  </a:lnTo>
                  <a:lnTo>
                    <a:pt y="0" x="0"/>
                  </a:lnTo>
                  <a:close/>
                </a:path>
              </a:pathLst>
            </a:custGeom>
            <a:solidFill>
              <a:schemeClr val="dk2">
                <a:alpha val="9803"/>
              </a:schemeClr>
            </a:solidFill>
            <a:ln>
              <a:noFill/>
            </a:ln>
          </p:spPr>
          <p:txBody>
            <a:bodyPr bIns="45700" rIns="91425" lIns="91425" tIns="45700" anchor="ctr" anchorCtr="0">
              <a:noAutofit/>
            </a:bodyPr>
            <a:lstStyle/>
            <a:p/>
          </p:txBody>
        </p:sp>
        <p:sp>
          <p:nvSpPr>
            <p:cNvPr id="54" name="Shape 54"/>
            <p:cNvSpPr/>
            <p:nvPr/>
          </p:nvSpPr>
          <p:spPr>
            <a:xfrm>
              <a:off y="0" x="0"/>
              <a:ext cy="6858065" cx="500331"/>
            </a:xfrm>
            <a:custGeom>
              <a:pathLst>
                <a:path w="500332" extrusionOk="0" h="6875253">
                  <a:moveTo>
                    <a:pt y="0" x="0"/>
                  </a:moveTo>
                  <a:lnTo>
                    <a:pt y="0" x="500332"/>
                  </a:lnTo>
                  <a:lnTo>
                    <a:pt y="6875253" x="301925"/>
                  </a:lnTo>
                  <a:lnTo>
                    <a:pt y="6875253" x="0"/>
                  </a:lnTo>
                  <a:lnTo>
                    <a:pt y="0" x="0"/>
                  </a:lnTo>
                  <a:close/>
                </a:path>
              </a:pathLst>
            </a:custGeom>
            <a:solidFill>
              <a:schemeClr val="dk2">
                <a:alpha val="9803"/>
              </a:schemeClr>
            </a:solidFill>
            <a:ln>
              <a:noFill/>
            </a:ln>
          </p:spPr>
          <p:txBody>
            <a:bodyPr bIns="45700" rIns="91425" lIns="91425" tIns="45700" anchor="ctr" anchorCtr="0">
              <a:noAutofit/>
            </a:bodyPr>
            <a:lstStyle/>
            <a:p/>
          </p:txBody>
        </p:sp>
      </p:grpSp>
      <p:grpSp>
        <p:nvGrpSpPr>
          <p:cNvPr id="55" name="Shape 55"/>
          <p:cNvGrpSpPr/>
          <p:nvPr/>
        </p:nvGrpSpPr>
        <p:grpSpPr>
          <a:xfrm flipH="1">
            <a:off y="0" x="8494493"/>
            <a:ext cy="5144627" cx="649180"/>
            <a:chOff y="-1438" x="0"/>
            <a:chExt cy="6859503" cx="649180"/>
          </a:xfrm>
        </p:grpSpPr>
        <p:sp>
          <p:nvSpPr>
            <p:cNvPr id="56" name="Shape 56"/>
            <p:cNvSpPr/>
            <p:nvPr/>
          </p:nvSpPr>
          <p:spPr>
            <a:xfrm>
              <a:off y="-1438" x="0"/>
              <a:ext cy="6858065" cx="649180"/>
            </a:xfrm>
            <a:custGeom>
              <a:pathLst>
                <a:path w="500332" extrusionOk="0" h="6875253">
                  <a:moveTo>
                    <a:pt y="0" x="0"/>
                  </a:moveTo>
                  <a:lnTo>
                    <a:pt y="0" x="500332"/>
                  </a:lnTo>
                  <a:lnTo>
                    <a:pt y="6875253" x="301925"/>
                  </a:lnTo>
                  <a:lnTo>
                    <a:pt y="6875253" x="0"/>
                  </a:lnTo>
                  <a:lnTo>
                    <a:pt y="0" x="0"/>
                  </a:lnTo>
                  <a:close/>
                </a:path>
              </a:pathLst>
            </a:custGeom>
            <a:solidFill>
              <a:schemeClr val="dk2">
                <a:alpha val="9803"/>
              </a:schemeClr>
            </a:solidFill>
            <a:ln>
              <a:noFill/>
            </a:ln>
          </p:spPr>
          <p:txBody>
            <a:bodyPr bIns="45700" rIns="91425" lIns="91425" tIns="45700" anchor="ctr" anchorCtr="0">
              <a:noAutofit/>
            </a:bodyPr>
            <a:lstStyle/>
            <a:p/>
          </p:txBody>
        </p:sp>
        <p:sp>
          <p:nvSpPr>
            <p:cNvPr id="57" name="Shape 57"/>
            <p:cNvSpPr/>
            <p:nvPr/>
          </p:nvSpPr>
          <p:spPr>
            <a:xfrm>
              <a:off y="0" x="0"/>
              <a:ext cy="6858065" cx="500331"/>
            </a:xfrm>
            <a:custGeom>
              <a:pathLst>
                <a:path w="500332" extrusionOk="0" h="6875253">
                  <a:moveTo>
                    <a:pt y="0" x="0"/>
                  </a:moveTo>
                  <a:lnTo>
                    <a:pt y="0" x="500332"/>
                  </a:lnTo>
                  <a:lnTo>
                    <a:pt y="6875253" x="301925"/>
                  </a:lnTo>
                  <a:lnTo>
                    <a:pt y="6875253" x="0"/>
                  </a:lnTo>
                  <a:lnTo>
                    <a:pt y="0" x="0"/>
                  </a:lnTo>
                  <a:close/>
                </a:path>
              </a:pathLst>
            </a:custGeom>
            <a:solidFill>
              <a:schemeClr val="dk2">
                <a:alpha val="9803"/>
              </a:schemeClr>
            </a:solidFill>
            <a:ln>
              <a:noFill/>
            </a:ln>
          </p:spPr>
          <p:txBody>
            <a:bodyPr bIns="45700" rIns="91425" lIns="91425" tIns="45700" anchor="ctr" anchorCtr="0">
              <a:noAutofit/>
            </a:bodyPr>
            <a:lstStyle/>
            <a:p/>
          </p:txBody>
        </p:sp>
      </p:grpSp>
      <p:sp>
        <p:nvSpPr>
          <p:cNvPr id="58" name="Shape 58"/>
          <p:cNvSpPr/>
          <p:nvPr/>
        </p:nvSpPr>
        <p:spPr>
          <a:xfrm>
            <a:off y="4743450" x="0"/>
            <a:ext cy="401099" cx="9144000"/>
          </a:xfrm>
          <a:prstGeom prst="rect">
            <a:avLst/>
          </a:prstGeom>
          <a:solidFill>
            <a:schemeClr val="dk1">
              <a:alpha val="14901"/>
            </a:schemeClr>
          </a:solidFill>
          <a:ln>
            <a:noFill/>
          </a:ln>
        </p:spPr>
        <p:txBody>
          <a:bodyPr bIns="45700" rIns="91425" lIns="91425" tIns="45700" anchor="ctr" anchorCtr="0">
            <a:noAutofit/>
          </a:bodyPr>
          <a:lstStyle/>
          <a:p/>
        </p:txBody>
      </p:sp>
      <p:sp>
        <p:nvSpPr>
          <p:cNvPr id="59" name="Shape 59"/>
          <p:cNvSpPr txBox="1"/>
          <p:nvPr>
            <p:ph idx="1" type="body"/>
          </p:nvPr>
        </p:nvSpPr>
        <p:spPr>
          <a:xfrm>
            <a:off y="4406309" x="457200"/>
            <a:ext cy="519599" cx="8229600"/>
          </a:xfrm>
          <a:prstGeom prst="rect">
            <a:avLst/>
          </a:prstGeom>
        </p:spPr>
        <p:txBody>
          <a:bodyPr bIns="91425" rIns="91425" lIns="91425" tIns="91425" anchor="t" anchorCtr="0"/>
          <a:lstStyle>
            <a:lvl1pPr algn="ctr" indent="-171450" marL="285750">
              <a:spcBef>
                <a:spcPts val="0"/>
              </a:spcBef>
              <a:buClr>
                <a:schemeClr val="lt2"/>
              </a:buClr>
              <a:buSzPct val="100000"/>
              <a:buNone/>
              <a:defRPr sz="1800">
                <a:solidFill>
                  <a:schemeClr val="lt2"/>
                </a:solidFill>
              </a:defRPr>
            </a:lvl1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60" name="Shape 60"/>
        <p:cNvGrpSpPr/>
        <p:nvPr/>
      </p:nvGrpSpPr>
      <p:grpSpPr>
        <a:xfrm>
          <a:off y="0" x="0"/>
          <a:ext cy="0" cx="0"/>
          <a:chOff y="0" x="0"/>
          <a:chExt cy="0" cx="0"/>
        </a:xfrm>
      </p:grpSpPr>
      <p:sp>
        <p:nvSpPr>
          <p:cNvPr id="61" name="Shape 61"/>
          <p:cNvSpPr/>
          <p:nvPr/>
        </p:nvSpPr>
        <p:spPr>
          <a:xfrm>
            <a:off y="-1078" x="0"/>
            <a:ext cy="1144199" cx="9144000"/>
          </a:xfrm>
          <a:prstGeom prst="rect">
            <a:avLst/>
          </a:prstGeom>
          <a:solidFill>
            <a:schemeClr val="dk2">
              <a:alpha val="20000"/>
            </a:schemeClr>
          </a:solidFill>
          <a:ln>
            <a:noFill/>
          </a:ln>
        </p:spPr>
        <p:txBody>
          <a:bodyPr bIns="45700" rIns="91425" lIns="91425" tIns="45700" anchor="ctr" anchorCtr="0">
            <a:noAutofit/>
          </a:bodyPr>
          <a:lstStyle/>
          <a:p/>
        </p:txBody>
      </p:sp>
      <p:grpSp>
        <p:nvGrpSpPr>
          <p:cNvPr id="62" name="Shape 62"/>
          <p:cNvGrpSpPr/>
          <p:nvPr/>
        </p:nvGrpSpPr>
        <p:grpSpPr>
          <a:xfrm>
            <a:off y="-1078" x="0"/>
            <a:ext cy="5144627" cx="649180"/>
            <a:chOff y="-1438" x="0"/>
            <a:chExt cy="6859503" cx="649180"/>
          </a:xfrm>
        </p:grpSpPr>
        <p:sp>
          <p:nvSpPr>
            <p:cNvPr id="63" name="Shape 63"/>
            <p:cNvSpPr/>
            <p:nvPr/>
          </p:nvSpPr>
          <p:spPr>
            <a:xfrm>
              <a:off y="-1438" x="0"/>
              <a:ext cy="6858065" cx="649180"/>
            </a:xfrm>
            <a:custGeom>
              <a:pathLst>
                <a:path w="500332" extrusionOk="0" h="6875253">
                  <a:moveTo>
                    <a:pt y="0" x="0"/>
                  </a:moveTo>
                  <a:lnTo>
                    <a:pt y="0" x="500332"/>
                  </a:lnTo>
                  <a:lnTo>
                    <a:pt y="6875253" x="301925"/>
                  </a:lnTo>
                  <a:lnTo>
                    <a:pt y="6875253" x="0"/>
                  </a:lnTo>
                  <a:lnTo>
                    <a:pt y="0" x="0"/>
                  </a:lnTo>
                  <a:close/>
                </a:path>
              </a:pathLst>
            </a:custGeom>
            <a:solidFill>
              <a:schemeClr val="dk2">
                <a:alpha val="9803"/>
              </a:schemeClr>
            </a:solidFill>
            <a:ln>
              <a:noFill/>
            </a:ln>
          </p:spPr>
          <p:txBody>
            <a:bodyPr bIns="45700" rIns="91425" lIns="91425" tIns="45700" anchor="ctr" anchorCtr="0">
              <a:noAutofit/>
            </a:bodyPr>
            <a:lstStyle/>
            <a:p/>
          </p:txBody>
        </p:sp>
        <p:sp>
          <p:nvSpPr>
            <p:cNvPr id="64" name="Shape 64"/>
            <p:cNvSpPr/>
            <p:nvPr/>
          </p:nvSpPr>
          <p:spPr>
            <a:xfrm>
              <a:off y="0" x="0"/>
              <a:ext cy="6858065" cx="500331"/>
            </a:xfrm>
            <a:custGeom>
              <a:pathLst>
                <a:path w="500332" extrusionOk="0" h="6875253">
                  <a:moveTo>
                    <a:pt y="0" x="0"/>
                  </a:moveTo>
                  <a:lnTo>
                    <a:pt y="0" x="500332"/>
                  </a:lnTo>
                  <a:lnTo>
                    <a:pt y="6875253" x="301925"/>
                  </a:lnTo>
                  <a:lnTo>
                    <a:pt y="6875253" x="0"/>
                  </a:lnTo>
                  <a:lnTo>
                    <a:pt y="0" x="0"/>
                  </a:lnTo>
                  <a:close/>
                </a:path>
              </a:pathLst>
            </a:custGeom>
            <a:solidFill>
              <a:schemeClr val="dk2">
                <a:alpha val="9803"/>
              </a:schemeClr>
            </a:solidFill>
            <a:ln>
              <a:noFill/>
            </a:ln>
          </p:spPr>
          <p:txBody>
            <a:bodyPr bIns="45700" rIns="91425" lIns="91425" tIns="45700" anchor="ctr" anchorCtr="0">
              <a:noAutofit/>
            </a:bodyPr>
            <a:lstStyle/>
            <a:p/>
          </p:txBody>
        </p:sp>
      </p:grpSp>
      <p:grpSp>
        <p:nvGrpSpPr>
          <p:cNvPr id="65" name="Shape 65"/>
          <p:cNvGrpSpPr/>
          <p:nvPr/>
        </p:nvGrpSpPr>
        <p:grpSpPr>
          <a:xfrm flipH="1">
            <a:off y="0" x="8494493"/>
            <a:ext cy="5144627" cx="649180"/>
            <a:chOff y="-1438" x="0"/>
            <a:chExt cy="6859503" cx="649180"/>
          </a:xfrm>
        </p:grpSpPr>
        <p:sp>
          <p:nvSpPr>
            <p:cNvPr id="66" name="Shape 66"/>
            <p:cNvSpPr/>
            <p:nvPr/>
          </p:nvSpPr>
          <p:spPr>
            <a:xfrm>
              <a:off y="-1438" x="0"/>
              <a:ext cy="6858065" cx="649180"/>
            </a:xfrm>
            <a:custGeom>
              <a:pathLst>
                <a:path w="500332" extrusionOk="0" h="6875253">
                  <a:moveTo>
                    <a:pt y="0" x="0"/>
                  </a:moveTo>
                  <a:lnTo>
                    <a:pt y="0" x="500332"/>
                  </a:lnTo>
                  <a:lnTo>
                    <a:pt y="6875253" x="301925"/>
                  </a:lnTo>
                  <a:lnTo>
                    <a:pt y="6875253" x="0"/>
                  </a:lnTo>
                  <a:lnTo>
                    <a:pt y="0" x="0"/>
                  </a:lnTo>
                  <a:close/>
                </a:path>
              </a:pathLst>
            </a:custGeom>
            <a:solidFill>
              <a:schemeClr val="dk2">
                <a:alpha val="9803"/>
              </a:schemeClr>
            </a:solidFill>
            <a:ln>
              <a:noFill/>
            </a:ln>
          </p:spPr>
          <p:txBody>
            <a:bodyPr bIns="45700" rIns="91425" lIns="91425" tIns="45700" anchor="ctr" anchorCtr="0">
              <a:noAutofit/>
            </a:bodyPr>
            <a:lstStyle/>
            <a:p/>
          </p:txBody>
        </p:sp>
        <p:sp>
          <p:nvSpPr>
            <p:cNvPr id="67" name="Shape 67"/>
            <p:cNvSpPr/>
            <p:nvPr/>
          </p:nvSpPr>
          <p:spPr>
            <a:xfrm>
              <a:off y="0" x="0"/>
              <a:ext cy="6858065" cx="500331"/>
            </a:xfrm>
            <a:custGeom>
              <a:pathLst>
                <a:path w="500332" extrusionOk="0" h="6875253">
                  <a:moveTo>
                    <a:pt y="0" x="0"/>
                  </a:moveTo>
                  <a:lnTo>
                    <a:pt y="0" x="500332"/>
                  </a:lnTo>
                  <a:lnTo>
                    <a:pt y="6875253" x="301925"/>
                  </a:lnTo>
                  <a:lnTo>
                    <a:pt y="6875253" x="0"/>
                  </a:lnTo>
                  <a:lnTo>
                    <a:pt y="0" x="0"/>
                  </a:lnTo>
                  <a:close/>
                </a:path>
              </a:pathLst>
            </a:custGeom>
            <a:solidFill>
              <a:schemeClr val="dk2">
                <a:alpha val="9803"/>
              </a:schemeClr>
            </a:solidFill>
            <a:ln>
              <a:noFill/>
            </a:ln>
          </p:spPr>
          <p:txBody>
            <a:bodyPr bIns="45700" rIns="91425" lIns="91425" tIns="45700" anchor="ctr" anchorCtr="0">
              <a:noAutofit/>
            </a:bodyPr>
            <a:lstStyle/>
            <a:p/>
          </p:txBody>
        </p:sp>
      </p:grpSp>
      <p:sp>
        <p:nvSpPr>
          <p:cNvPr id="68" name="Shape 68"/>
          <p:cNvSpPr/>
          <p:nvPr/>
        </p:nvSpPr>
        <p:spPr>
          <a:xfrm>
            <a:off y="4743450" x="0"/>
            <a:ext cy="401099" cx="9144000"/>
          </a:xfrm>
          <a:prstGeom prst="rect">
            <a:avLst/>
          </a:prstGeom>
          <a:solidFill>
            <a:schemeClr val="dk1">
              <a:alpha val="14901"/>
            </a:schemeClr>
          </a:solidFill>
          <a:ln>
            <a:noFill/>
          </a:ln>
        </p:spPr>
        <p:txBody>
          <a:bodyPr bIns="45700" rIns="91425" lIns="91425" tIns="45700" anchor="ctr" anchorCtr="0">
            <a:noAutofit/>
          </a:bodyPr>
          <a:lstStyle/>
          <a:p/>
        </p:txBody>
      </p:sp>
    </p:spTree>
  </p:cSld>
  <p:clrMapOvr>
    <a:masterClrMapping/>
  </p:clrMapOvr>
</p:sldLayout>
</file>

<file path=ppt/slideMasters/_rels/slideMaster1.xml.rels><?xml version="1.0" encoding="UTF-8" standalone="yes"?><Relationships xmlns="http://schemas.openxmlformats.org/package/2006/relationships"><Relationship Target="../slideLayouts/slideLayout2.xml" Type="http://schemas.openxmlformats.org/officeDocument/2006/relationships/slideLayout" Id="rId2"/><Relationship Target="../slideLayouts/slideLayout1.xml" Type="http://schemas.openxmlformats.org/officeDocument/2006/relationships/slideLayout" Id="rId1"/><Relationship Target="../slideLayouts/slideLayout4.xml" Type="http://schemas.openxmlformats.org/officeDocument/2006/relationships/slideLayout" Id="rId4"/><Relationship Target="../slideLayouts/slideLayout3.xml" Type="http://schemas.openxmlformats.org/officeDocument/2006/relationships/slideLayout" Id="rId3"/><Relationship Target="../slideLayouts/slideLayout6.xml" Type="http://schemas.openxmlformats.org/officeDocument/2006/relationships/slideLayout" Id="rId6"/><Relationship Target="../slideLayouts/slideLayout5.xml" Type="http://schemas.openxmlformats.org/officeDocument/2006/relationships/slideLayout" Id="rId5"/><Relationship Target="../theme/theme3.xml" Type="http://schemas.openxmlformats.org/officeDocument/2006/relationships/theme" Id="rId7"/></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gradFill>
          <a:gsLst>
            <a:gs pos="0">
              <a:schemeClr val="dk2"/>
            </a:gs>
            <a:gs pos="100000">
              <a:schemeClr val="dk1"/>
            </a:gs>
          </a:gsLst>
          <a:path path="circle">
            <a:fillToRect t="50%" b="50%" r="50%" l="50%"/>
          </a:path>
          <a:tileRect/>
        </a:gradFill>
      </p:bgPr>
    </p:bg>
    <p:spTree>
      <p:nvGrpSpPr>
        <p:cNvPr id="4" name="Shape 4"/>
        <p:cNvGrpSpPr/>
        <p:nvPr/>
      </p:nvGrpSpPr>
      <p:grpSpPr>
        <a:xfrm>
          <a:off y="0" x="0"/>
          <a:ext cy="0" cx="0"/>
          <a:chOff y="0" x="0"/>
          <a:chExt cy="0" cx="0"/>
        </a:xfrm>
      </p:grpSpPr>
      <p:sp>
        <p:nvSpPr>
          <p:cNvPr id="5" name="Shape 5"/>
          <p:cNvSpPr txBox="1"/>
          <p:nvPr>
            <p:ph type="title"/>
          </p:nvPr>
        </p:nvSpPr>
        <p:spPr>
          <a:xfrm>
            <a:off y="205978" x="457200"/>
            <a:ext cy="857400" cx="8229600"/>
          </a:xfrm>
          <a:prstGeom prst="rect">
            <a:avLst/>
          </a:prstGeom>
        </p:spPr>
        <p:txBody>
          <a:bodyPr bIns="91425" rIns="91425" lIns="91425" tIns="91425" anchor="b" anchorCtr="0"/>
          <a:lstStyle>
            <a:lvl1pPr marL="0">
              <a:buClr>
                <a:schemeClr val="lt2"/>
              </a:buClr>
              <a:buSzPct val="100000"/>
              <a:buFont typeface="Trebuchet MS"/>
              <a:buNone/>
              <a:defRPr b="1" sz="3600">
                <a:solidFill>
                  <a:schemeClr val="lt2"/>
                </a:solidFill>
                <a:latin typeface="Trebuchet MS"/>
                <a:ea typeface="Trebuchet MS"/>
                <a:cs typeface="Trebuchet MS"/>
                <a:sym typeface="Trebuchet MS"/>
              </a:defRPr>
            </a:lvl1pPr>
            <a:lvl2pPr indent="228600" marL="0">
              <a:buClr>
                <a:schemeClr val="lt2"/>
              </a:buClr>
              <a:buSzPct val="100000"/>
              <a:buFont typeface="Trebuchet MS"/>
              <a:buNone/>
              <a:defRPr b="1" sz="3600">
                <a:solidFill>
                  <a:schemeClr val="lt2"/>
                </a:solidFill>
                <a:latin typeface="Trebuchet MS"/>
                <a:ea typeface="Trebuchet MS"/>
                <a:cs typeface="Trebuchet MS"/>
                <a:sym typeface="Trebuchet MS"/>
              </a:defRPr>
            </a:lvl2pPr>
            <a:lvl3pPr indent="228600" marL="0">
              <a:buClr>
                <a:schemeClr val="lt2"/>
              </a:buClr>
              <a:buSzPct val="100000"/>
              <a:buFont typeface="Trebuchet MS"/>
              <a:buNone/>
              <a:defRPr b="1" sz="3600">
                <a:solidFill>
                  <a:schemeClr val="lt2"/>
                </a:solidFill>
                <a:latin typeface="Trebuchet MS"/>
                <a:ea typeface="Trebuchet MS"/>
                <a:cs typeface="Trebuchet MS"/>
                <a:sym typeface="Trebuchet MS"/>
              </a:defRPr>
            </a:lvl3pPr>
            <a:lvl4pPr indent="228600" marL="0">
              <a:buClr>
                <a:schemeClr val="lt2"/>
              </a:buClr>
              <a:buSzPct val="100000"/>
              <a:buFont typeface="Trebuchet MS"/>
              <a:buNone/>
              <a:defRPr b="1" sz="3600">
                <a:solidFill>
                  <a:schemeClr val="lt2"/>
                </a:solidFill>
                <a:latin typeface="Trebuchet MS"/>
                <a:ea typeface="Trebuchet MS"/>
                <a:cs typeface="Trebuchet MS"/>
                <a:sym typeface="Trebuchet MS"/>
              </a:defRPr>
            </a:lvl4pPr>
            <a:lvl5pPr indent="228600" marL="0">
              <a:buClr>
                <a:schemeClr val="lt2"/>
              </a:buClr>
              <a:buSzPct val="100000"/>
              <a:buFont typeface="Trebuchet MS"/>
              <a:buNone/>
              <a:defRPr b="1" sz="3600">
                <a:solidFill>
                  <a:schemeClr val="lt2"/>
                </a:solidFill>
                <a:latin typeface="Trebuchet MS"/>
                <a:ea typeface="Trebuchet MS"/>
                <a:cs typeface="Trebuchet MS"/>
                <a:sym typeface="Trebuchet MS"/>
              </a:defRPr>
            </a:lvl5pPr>
            <a:lvl6pPr indent="228600" marL="0">
              <a:buClr>
                <a:schemeClr val="lt2"/>
              </a:buClr>
              <a:buSzPct val="100000"/>
              <a:buFont typeface="Trebuchet MS"/>
              <a:buNone/>
              <a:defRPr b="1" sz="3600">
                <a:solidFill>
                  <a:schemeClr val="lt2"/>
                </a:solidFill>
                <a:latin typeface="Trebuchet MS"/>
                <a:ea typeface="Trebuchet MS"/>
                <a:cs typeface="Trebuchet MS"/>
                <a:sym typeface="Trebuchet MS"/>
              </a:defRPr>
            </a:lvl6pPr>
            <a:lvl7pPr indent="228600" marL="0">
              <a:buClr>
                <a:schemeClr val="lt2"/>
              </a:buClr>
              <a:buSzPct val="100000"/>
              <a:buFont typeface="Trebuchet MS"/>
              <a:buNone/>
              <a:defRPr b="1" sz="3600">
                <a:solidFill>
                  <a:schemeClr val="lt2"/>
                </a:solidFill>
                <a:latin typeface="Trebuchet MS"/>
                <a:ea typeface="Trebuchet MS"/>
                <a:cs typeface="Trebuchet MS"/>
                <a:sym typeface="Trebuchet MS"/>
              </a:defRPr>
            </a:lvl7pPr>
            <a:lvl8pPr indent="228600" marL="0">
              <a:buClr>
                <a:schemeClr val="lt2"/>
              </a:buClr>
              <a:buSzPct val="100000"/>
              <a:buFont typeface="Trebuchet MS"/>
              <a:buNone/>
              <a:defRPr b="1" sz="3600">
                <a:solidFill>
                  <a:schemeClr val="lt2"/>
                </a:solidFill>
                <a:latin typeface="Trebuchet MS"/>
                <a:ea typeface="Trebuchet MS"/>
                <a:cs typeface="Trebuchet MS"/>
                <a:sym typeface="Trebuchet MS"/>
              </a:defRPr>
            </a:lvl8pPr>
            <a:lvl9pPr indent="228600" marL="0">
              <a:buClr>
                <a:schemeClr val="lt2"/>
              </a:buClr>
              <a:buSzPct val="100000"/>
              <a:buFont typeface="Trebuchet MS"/>
              <a:buNone/>
              <a:defRPr b="1" sz="3600">
                <a:solidFill>
                  <a:schemeClr val="lt2"/>
                </a:solidFill>
                <a:latin typeface="Trebuchet MS"/>
                <a:ea typeface="Trebuchet MS"/>
                <a:cs typeface="Trebuchet MS"/>
                <a:sym typeface="Trebuchet MS"/>
              </a:defRPr>
            </a:lvl9pPr>
          </a:lstStyle>
          <a:p/>
        </p:txBody>
      </p:sp>
      <p:sp>
        <p:nvSpPr>
          <p:cNvPr id="6" name="Shape 6"/>
          <p:cNvSpPr txBox="1"/>
          <p:nvPr>
            <p:ph idx="1" type="body"/>
          </p:nvPr>
        </p:nvSpPr>
        <p:spPr>
          <a:xfrm>
            <a:off y="1200150" x="457200"/>
            <a:ext cy="3725699" cx="8229600"/>
          </a:xfrm>
          <a:prstGeom prst="rect">
            <a:avLst/>
          </a:prstGeom>
        </p:spPr>
        <p:txBody>
          <a:bodyPr bIns="91425" rIns="91425" lIns="91425" tIns="91425" anchor="t" anchorCtr="0"/>
          <a:lstStyle>
            <a:lvl1pPr indent="-152400" marL="342900">
              <a:spcBef>
                <a:spcPts val="600"/>
              </a:spcBef>
              <a:buClr>
                <a:schemeClr val="lt1"/>
              </a:buClr>
              <a:buSzPct val="100000"/>
              <a:buFont typeface="Trebuchet MS"/>
              <a:defRPr sz="3000">
                <a:solidFill>
                  <a:schemeClr val="lt1"/>
                </a:solidFill>
                <a:latin typeface="Trebuchet MS"/>
                <a:ea typeface="Trebuchet MS"/>
                <a:cs typeface="Trebuchet MS"/>
                <a:sym typeface="Trebuchet MS"/>
              </a:defRPr>
            </a:lvl1pPr>
            <a:lvl2pPr indent="-133350" marL="742950">
              <a:spcBef>
                <a:spcPts val="480"/>
              </a:spcBef>
              <a:buClr>
                <a:schemeClr val="lt1"/>
              </a:buClr>
              <a:buSzPct val="100000"/>
              <a:buFont typeface="Trebuchet MS"/>
              <a:defRPr sz="2400">
                <a:solidFill>
                  <a:schemeClr val="lt1"/>
                </a:solidFill>
                <a:latin typeface="Trebuchet MS"/>
                <a:ea typeface="Trebuchet MS"/>
                <a:cs typeface="Trebuchet MS"/>
                <a:sym typeface="Trebuchet MS"/>
              </a:defRPr>
            </a:lvl2pPr>
            <a:lvl3pPr indent="-76200" marL="1143000">
              <a:spcBef>
                <a:spcPts val="480"/>
              </a:spcBef>
              <a:buClr>
                <a:schemeClr val="lt1"/>
              </a:buClr>
              <a:buSzPct val="100000"/>
              <a:buFont typeface="Trebuchet MS"/>
              <a:defRPr sz="2400">
                <a:solidFill>
                  <a:schemeClr val="lt1"/>
                </a:solidFill>
                <a:latin typeface="Trebuchet MS"/>
                <a:ea typeface="Trebuchet MS"/>
                <a:cs typeface="Trebuchet MS"/>
                <a:sym typeface="Trebuchet MS"/>
              </a:defRPr>
            </a:lvl3pPr>
            <a:lvl4pPr indent="-114300" marL="1600200">
              <a:spcBef>
                <a:spcPts val="360"/>
              </a:spcBef>
              <a:buClr>
                <a:schemeClr val="lt1"/>
              </a:buClr>
              <a:buSzPct val="100000"/>
              <a:buFont typeface="Trebuchet MS"/>
              <a:defRPr sz="1800">
                <a:solidFill>
                  <a:schemeClr val="lt1"/>
                </a:solidFill>
                <a:latin typeface="Trebuchet MS"/>
                <a:ea typeface="Trebuchet MS"/>
                <a:cs typeface="Trebuchet MS"/>
                <a:sym typeface="Trebuchet MS"/>
              </a:defRPr>
            </a:lvl4pPr>
            <a:lvl5pPr indent="-114300" marL="2057400">
              <a:spcBef>
                <a:spcPts val="360"/>
              </a:spcBef>
              <a:buClr>
                <a:schemeClr val="lt1"/>
              </a:buClr>
              <a:buSzPct val="100000"/>
              <a:buFont typeface="Trebuchet MS"/>
              <a:defRPr sz="1800">
                <a:solidFill>
                  <a:schemeClr val="lt1"/>
                </a:solidFill>
                <a:latin typeface="Trebuchet MS"/>
                <a:ea typeface="Trebuchet MS"/>
                <a:cs typeface="Trebuchet MS"/>
                <a:sym typeface="Trebuchet MS"/>
              </a:defRPr>
            </a:lvl5pPr>
            <a:lvl6pPr indent="-114300" marL="2514600">
              <a:spcBef>
                <a:spcPts val="360"/>
              </a:spcBef>
              <a:buClr>
                <a:schemeClr val="lt1"/>
              </a:buClr>
              <a:buSzPct val="100000"/>
              <a:buFont typeface="Trebuchet MS"/>
              <a:defRPr sz="1800">
                <a:solidFill>
                  <a:schemeClr val="lt1"/>
                </a:solidFill>
                <a:latin typeface="Trebuchet MS"/>
                <a:ea typeface="Trebuchet MS"/>
                <a:cs typeface="Trebuchet MS"/>
                <a:sym typeface="Trebuchet MS"/>
              </a:defRPr>
            </a:lvl6pPr>
            <a:lvl7pPr indent="-114300" marL="2971800">
              <a:spcBef>
                <a:spcPts val="360"/>
              </a:spcBef>
              <a:buClr>
                <a:schemeClr val="lt1"/>
              </a:buClr>
              <a:buSzPct val="100000"/>
              <a:buFont typeface="Trebuchet MS"/>
              <a:defRPr sz="1800">
                <a:solidFill>
                  <a:schemeClr val="lt1"/>
                </a:solidFill>
                <a:latin typeface="Trebuchet MS"/>
                <a:ea typeface="Trebuchet MS"/>
                <a:cs typeface="Trebuchet MS"/>
                <a:sym typeface="Trebuchet MS"/>
              </a:defRPr>
            </a:lvl7pPr>
            <a:lvl8pPr indent="-114300" marL="3429000">
              <a:spcBef>
                <a:spcPts val="360"/>
              </a:spcBef>
              <a:buClr>
                <a:schemeClr val="lt1"/>
              </a:buClr>
              <a:buSzPct val="100000"/>
              <a:buFont typeface="Trebuchet MS"/>
              <a:defRPr sz="1800">
                <a:solidFill>
                  <a:schemeClr val="lt1"/>
                </a:solidFill>
                <a:latin typeface="Trebuchet MS"/>
                <a:ea typeface="Trebuchet MS"/>
                <a:cs typeface="Trebuchet MS"/>
                <a:sym typeface="Trebuchet MS"/>
              </a:defRPr>
            </a:lvl8pPr>
            <a:lvl9pPr indent="-114300" marL="3886200">
              <a:spcBef>
                <a:spcPts val="360"/>
              </a:spcBef>
              <a:buClr>
                <a:schemeClr val="lt1"/>
              </a:buClr>
              <a:buSzPct val="100000"/>
              <a:buFont typeface="Trebuchet MS"/>
              <a:defRPr sz="1800">
                <a:solidFill>
                  <a:schemeClr val="lt1"/>
                </a:solidFill>
                <a:latin typeface="Trebuchet MS"/>
                <a:ea typeface="Trebuchet MS"/>
                <a:cs typeface="Trebuchet MS"/>
                <a:sym typeface="Trebuchet MS"/>
              </a:defRPr>
            </a:lvl9pPr>
          </a:lstStyle>
          <a:p/>
        </p:txBody>
      </p:sp>
    </p:spTree>
  </p:cSld>
  <p:clrMap accent2="accent2" accent3="accent3" accent4="accent4" accent5="accent5" accent6="accent6" hlink="hlink" tx2="lt2" tx1="dk1" bg2="dk2" bg1="lt1" folHlink="folHlink" accent1="accent1"/>
  <p:sldLayoutIdLst>
    <p:sldLayoutId id="2147483648" r:id="rId1"/>
    <p:sldLayoutId id="2147483649" r:id="rId2"/>
    <p:sldLayoutId id="2147483650" r:id="rId3"/>
    <p:sldLayoutId id="2147483651" r:id="rId4"/>
    <p:sldLayoutId id="2147483652" r:id="rId5"/>
    <p:sldLayoutId id="2147483653" r:id="rId6"/>
  </p:sldLayoutIdLst>
  <p:txStyles>
    <p:title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p:titleStyle>
    <p:body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bodyStyle>
    <p:other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Target="../notesSlides/notesSlide1.xml" Type="http://schemas.openxmlformats.org/officeDocument/2006/relationships/notesSlide" Id="rId2"/><Relationship Target="../slideLayouts/slideLayout1.xml" Type="http://schemas.openxmlformats.org/officeDocument/2006/relationships/slideLayout" Id="rId1"/><Relationship Target="../media/image00.jpg" Type="http://schemas.openxmlformats.org/officeDocument/2006/relationships/image" Id="rId3"/></Relationships>
</file>

<file path=ppt/slides/_rels/slide2.xml.rels><?xml version="1.0" encoding="UTF-8" standalone="yes"?><Relationships xmlns="http://schemas.openxmlformats.org/package/2006/relationships"><Relationship Target="../notesSlides/notesSlide2.xml" Type="http://schemas.openxmlformats.org/officeDocument/2006/relationships/notesSlide" Id="rId2"/><Relationship Target="../slideLayouts/slideLayout2.xml" Type="http://schemas.openxmlformats.org/officeDocument/2006/relationships/slideLayout" Id="rId1"/></Relationships>
</file>

<file path=ppt/slides/_rels/slide3.xml.rels><?xml version="1.0" encoding="UTF-8" standalone="yes"?><Relationships xmlns="http://schemas.openxmlformats.org/package/2006/relationships"><Relationship Target="../notesSlides/notesSlide3.xml" Type="http://schemas.openxmlformats.org/officeDocument/2006/relationships/notesSlide" Id="rId2"/><Relationship Target="../slideLayouts/slideLayout2.xml" Type="http://schemas.openxmlformats.org/officeDocument/2006/relationships/slideLayout" Id="rId1"/></Relationships>
</file>

<file path=ppt/slides/_rels/slide4.xml.rels><?xml version="1.0" encoding="UTF-8" standalone="yes"?><Relationships xmlns="http://schemas.openxmlformats.org/package/2006/relationships"><Relationship Target="../notesSlides/notesSlide4.xml" Type="http://schemas.openxmlformats.org/officeDocument/2006/relationships/notesSlide" Id="rId2"/><Relationship Target="../slideLayouts/slideLayout2.xml" Type="http://schemas.openxmlformats.org/officeDocument/2006/relationships/slideLayout" Id="rId1"/></Relationships>
</file>

<file path=ppt/slides/_rels/slide5.xml.rels><?xml version="1.0" encoding="UTF-8" standalone="yes"?><Relationships xmlns="http://schemas.openxmlformats.org/package/2006/relationships"><Relationship Target="../notesSlides/notesSlide5.xml" Type="http://schemas.openxmlformats.org/officeDocument/2006/relationships/notesSlide" Id="rId2"/><Relationship Target="../slideLayouts/slideLayout2.xml" Type="http://schemas.openxmlformats.org/officeDocument/2006/relationships/slideLayout" Id="rId1"/><Relationship Target="../media/image01.png" Type="http://schemas.openxmlformats.org/officeDocument/2006/relationships/image" Id="rId3"/></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9" name="Shape 69"/>
        <p:cNvGrpSpPr/>
        <p:nvPr/>
      </p:nvGrpSpPr>
      <p:grpSpPr>
        <a:xfrm>
          <a:off y="0" x="0"/>
          <a:ext cy="0" cx="0"/>
          <a:chOff y="0" x="0"/>
          <a:chExt cy="0" cx="0"/>
        </a:xfrm>
      </p:grpSpPr>
      <p:sp>
        <p:nvSpPr>
          <p:cNvPr id="70" name="Shape 70"/>
          <p:cNvSpPr txBox="1"/>
          <p:nvPr>
            <p:ph type="ctrTitle"/>
          </p:nvPr>
        </p:nvSpPr>
        <p:spPr>
          <a:xfrm>
            <a:off y="1568184" x="685800"/>
            <a:ext cy="1238099" cx="7772400"/>
          </a:xfrm>
          <a:prstGeom prst="rect">
            <a:avLst/>
          </a:prstGeom>
        </p:spPr>
        <p:txBody>
          <a:bodyPr bIns="91425" rIns="91425" lIns="91425" tIns="91425" anchor="b" anchorCtr="0">
            <a:noAutofit/>
          </a:bodyPr>
          <a:lstStyle/>
          <a:p/>
        </p:txBody>
      </p:sp>
      <p:sp>
        <p:nvSpPr>
          <p:cNvPr id="71" name="Shape 71"/>
          <p:cNvSpPr txBox="1"/>
          <p:nvPr>
            <p:ph idx="1" type="subTitle"/>
          </p:nvPr>
        </p:nvSpPr>
        <p:spPr>
          <a:xfrm>
            <a:off y="2914650" x="685800"/>
            <a:ext cy="658500" cx="7772400"/>
          </a:xfrm>
          <a:prstGeom prst="rect">
            <a:avLst/>
          </a:prstGeom>
        </p:spPr>
        <p:txBody>
          <a:bodyPr bIns="91425" rIns="91425" lIns="91425" tIns="91425" anchor="t" anchorCtr="0">
            <a:noAutofit/>
          </a:bodyPr>
          <a:lstStyle/>
          <a:p>
            <a:pPr>
              <a:buNone/>
            </a:pPr>
            <a:r>
              <a:rPr lang="en"/>
              <a:t>By Malorie and Dan</a:t>
            </a:r>
          </a:p>
        </p:txBody>
      </p:sp>
      <p:pic>
        <p:nvPicPr>
          <p:cNvPr id="72" name="Shape 72"/>
          <p:cNvPicPr preferRelativeResize="0"/>
          <p:nvPr/>
        </p:nvPicPr>
        <p:blipFill>
          <a:blip r:embed="rId3"/>
          <a:stretch>
            <a:fillRect/>
          </a:stretch>
        </p:blipFill>
        <p:spPr>
          <a:xfrm>
            <a:off y="1896700" x="3018625"/>
            <a:ext cy="581025" cx="2857500"/>
          </a:xfrm>
          <a:prstGeom prst="rect">
            <a:avLst/>
          </a:prstGeom>
          <a:noFill/>
          <a:ln>
            <a:noFill/>
          </a:ln>
        </p:spPr>
      </p:pic>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6" name="Shape 76"/>
        <p:cNvGrpSpPr/>
        <p:nvPr/>
      </p:nvGrpSpPr>
      <p:grpSpPr>
        <a:xfrm>
          <a:off y="0" x="0"/>
          <a:ext cy="0" cx="0"/>
          <a:chOff y="0" x="0"/>
          <a:chExt cy="0" cx="0"/>
        </a:xfrm>
      </p:grpSpPr>
      <p:sp>
        <p:nvSpPr>
          <p:cNvPr id="77" name="Shape 77"/>
          <p:cNvSpPr txBox="1"/>
          <p:nvPr>
            <p:ph type="title"/>
          </p:nvPr>
        </p:nvSpPr>
        <p:spPr>
          <a:xfrm>
            <a:off y="205978" x="457200"/>
            <a:ext cy="857400" cx="8229600"/>
          </a:xfrm>
          <a:prstGeom prst="rect">
            <a:avLst/>
          </a:prstGeom>
        </p:spPr>
        <p:txBody>
          <a:bodyPr bIns="91425" rIns="91425" lIns="91425" tIns="91425" anchor="b" anchorCtr="0">
            <a:noAutofit/>
          </a:bodyPr>
          <a:lstStyle/>
          <a:p>
            <a:pPr>
              <a:buNone/>
            </a:pPr>
            <a:r>
              <a:rPr lang="en"/>
              <a:t>Savings</a:t>
            </a:r>
          </a:p>
        </p:txBody>
      </p:sp>
      <p:sp>
        <p:nvSpPr>
          <p:cNvPr id="78" name="Shape 78"/>
          <p:cNvSpPr txBox="1"/>
          <p:nvPr>
            <p:ph idx="1" type="body"/>
          </p:nvPr>
        </p:nvSpPr>
        <p:spPr>
          <a:xfrm>
            <a:off y="1200150" x="457200"/>
            <a:ext cy="3725699" cx="8229600"/>
          </a:xfrm>
          <a:prstGeom prst="rect">
            <a:avLst/>
          </a:prstGeom>
        </p:spPr>
        <p:txBody>
          <a:bodyPr bIns="91425" rIns="91425" lIns="91425" tIns="91425" anchor="t" anchorCtr="0">
            <a:noAutofit/>
          </a:bodyPr>
          <a:lstStyle/>
          <a:p>
            <a:pPr rtl="0" lvl="0">
              <a:buNone/>
            </a:pPr>
            <a:r>
              <a:rPr lang="en">
                <a:solidFill>
                  <a:srgbClr val="00FF00"/>
                </a:solidFill>
              </a:rPr>
              <a:t>Regular Savings</a:t>
            </a:r>
            <a:r>
              <a:rPr lang="en"/>
              <a:t> - </a:t>
            </a:r>
            <a:r>
              <a:rPr sz="2400" lang="en"/>
              <a:t>It earns interest without maintaining a high balance. It is perfect for growing your account and retaining full liquidity. 6 free transactions then$2 each. If you keep a minimum of $200 in your account then the $3 monthly service charge won’t apply.</a:t>
            </a:r>
          </a:p>
          <a:p>
            <a:pPr>
              <a:buNone/>
            </a:pPr>
            <a:r>
              <a:rPr lang="en">
                <a:solidFill>
                  <a:srgbClr val="00FF00"/>
                </a:solidFill>
              </a:rPr>
              <a:t>Certificate of Deposit</a:t>
            </a:r>
            <a:r>
              <a:rPr lang="en"/>
              <a:t> - </a:t>
            </a:r>
            <a:r>
              <a:rPr sz="2400" lang="en"/>
              <a:t>It keeps your money safe and it has great earning potential. Flexible from 90 days to 60 months. Minimum opening amount is $1,000. The interest rates varies on the term.</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2" name="Shape 82"/>
        <p:cNvGrpSpPr/>
        <p:nvPr/>
      </p:nvGrpSpPr>
      <p:grpSpPr>
        <a:xfrm>
          <a:off y="0" x="0"/>
          <a:ext cy="0" cx="0"/>
          <a:chOff y="0" x="0"/>
          <a:chExt cy="0" cx="0"/>
        </a:xfrm>
      </p:grpSpPr>
      <p:sp>
        <p:nvSpPr>
          <p:cNvPr id="83" name="Shape 83"/>
          <p:cNvSpPr txBox="1"/>
          <p:nvPr>
            <p:ph type="title"/>
          </p:nvPr>
        </p:nvSpPr>
        <p:spPr>
          <a:xfrm>
            <a:off y="205978" x="457200"/>
            <a:ext cy="857400" cx="8229600"/>
          </a:xfrm>
          <a:prstGeom prst="rect">
            <a:avLst/>
          </a:prstGeom>
        </p:spPr>
        <p:txBody>
          <a:bodyPr bIns="91425" rIns="91425" lIns="91425" tIns="91425" anchor="b" anchorCtr="0">
            <a:noAutofit/>
          </a:bodyPr>
          <a:lstStyle/>
          <a:p>
            <a:pPr>
              <a:buNone/>
            </a:pPr>
            <a:r>
              <a:rPr lang="en"/>
              <a:t>Checking</a:t>
            </a:r>
          </a:p>
        </p:txBody>
      </p:sp>
      <p:sp>
        <p:nvSpPr>
          <p:cNvPr id="84" name="Shape 84"/>
          <p:cNvSpPr txBox="1"/>
          <p:nvPr>
            <p:ph idx="1" type="body"/>
          </p:nvPr>
        </p:nvSpPr>
        <p:spPr>
          <a:xfrm>
            <a:off y="1200150" x="457200"/>
            <a:ext cy="3725699" cx="8229600"/>
          </a:xfrm>
          <a:prstGeom prst="rect">
            <a:avLst/>
          </a:prstGeom>
        </p:spPr>
        <p:txBody>
          <a:bodyPr bIns="91425" rIns="91425" lIns="91425" tIns="91425" anchor="t" anchorCtr="0">
            <a:noAutofit/>
          </a:bodyPr>
          <a:lstStyle/>
          <a:p>
            <a:pPr>
              <a:buNone/>
            </a:pPr>
            <a:r>
              <a:rPr lang="en">
                <a:solidFill>
                  <a:srgbClr val="00FF00"/>
                </a:solidFill>
              </a:rPr>
              <a:t>Heritage Checking</a:t>
            </a:r>
            <a:r>
              <a:rPr lang="en"/>
              <a:t> - </a:t>
            </a:r>
            <a:r>
              <a:rPr sz="2400" lang="en"/>
              <a:t>The traditional checking account with free bill pay and online banking. You need a minimum daily balance of $500 or a monthly direct deposit to qualify. Also you get 6 free non-West Bank ATM transactions then it is $1.50 each. You will need a minimum of $100 to open.</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8" name="Shape 88"/>
        <p:cNvGrpSpPr/>
        <p:nvPr/>
      </p:nvGrpSpPr>
      <p:grpSpPr>
        <a:xfrm>
          <a:off y="0" x="0"/>
          <a:ext cy="0" cx="0"/>
          <a:chOff y="0" x="0"/>
          <a:chExt cy="0" cx="0"/>
        </a:xfrm>
      </p:grpSpPr>
      <p:sp>
        <p:nvSpPr>
          <p:cNvPr id="89" name="Shape 89"/>
          <p:cNvSpPr txBox="1"/>
          <p:nvPr>
            <p:ph type="title"/>
          </p:nvPr>
        </p:nvSpPr>
        <p:spPr>
          <a:xfrm>
            <a:off y="205978" x="457200"/>
            <a:ext cy="857400" cx="8229600"/>
          </a:xfrm>
          <a:prstGeom prst="rect">
            <a:avLst/>
          </a:prstGeom>
        </p:spPr>
        <p:txBody>
          <a:bodyPr bIns="91425" rIns="91425" lIns="91425" tIns="91425" anchor="b" anchorCtr="0">
            <a:noAutofit/>
          </a:bodyPr>
          <a:lstStyle/>
          <a:p>
            <a:pPr>
              <a:buNone/>
            </a:pPr>
            <a:r>
              <a:rPr lang="en"/>
              <a:t>Loans and Credit Services</a:t>
            </a:r>
          </a:p>
        </p:txBody>
      </p:sp>
      <p:sp>
        <p:nvSpPr>
          <p:cNvPr id="90" name="Shape 90"/>
          <p:cNvSpPr txBox="1"/>
          <p:nvPr>
            <p:ph idx="1" type="body"/>
          </p:nvPr>
        </p:nvSpPr>
        <p:spPr>
          <a:xfrm>
            <a:off y="1200150" x="457200"/>
            <a:ext cy="3725699" cx="8229600"/>
          </a:xfrm>
          <a:prstGeom prst="rect">
            <a:avLst/>
          </a:prstGeom>
        </p:spPr>
        <p:txBody>
          <a:bodyPr bIns="91425" rIns="91425" lIns="91425" tIns="91425" anchor="t" anchorCtr="0">
            <a:noAutofit/>
          </a:bodyPr>
          <a:lstStyle/>
          <a:p>
            <a:pPr rtl="0" lvl="0">
              <a:buNone/>
            </a:pPr>
            <a:r>
              <a:rPr lang="en">
                <a:solidFill>
                  <a:srgbClr val="00FF00"/>
                </a:solidFill>
              </a:rPr>
              <a:t>Personal Loans - </a:t>
            </a:r>
            <a:r>
              <a:rPr sz="2400" lang="en">
                <a:solidFill>
                  <a:srgbClr val="FFFFFF"/>
                </a:solidFill>
              </a:rPr>
              <a:t> There is flexible terms and competitive rates on our personal loans. You can use the loan for tuition, vacation, automotive, or any other major purchase. Visit the bank for more details.</a:t>
            </a:r>
          </a:p>
          <a:p>
            <a:pPr rtl="0" lvl="0">
              <a:buNone/>
            </a:pPr>
            <a:r>
              <a:rPr lang="en">
                <a:solidFill>
                  <a:srgbClr val="00FF00"/>
                </a:solidFill>
              </a:rPr>
              <a:t>Credit Card - </a:t>
            </a:r>
            <a:r>
              <a:rPr sz="2400" lang="en">
                <a:solidFill>
                  <a:srgbClr val="FFFFFF"/>
                </a:solidFill>
              </a:rPr>
              <a:t>Offers three Visa options that can save you money and it provides you with benefits. Also there is the MasterCard that helps protects your account against unauthorized internet transactions. Contact any West Bank to apply today.</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4" name="Shape 94"/>
        <p:cNvGrpSpPr/>
        <p:nvPr/>
      </p:nvGrpSpPr>
      <p:grpSpPr>
        <a:xfrm>
          <a:off y="0" x="0"/>
          <a:ext cy="0" cx="0"/>
          <a:chOff y="0" x="0"/>
          <a:chExt cy="0" cx="0"/>
        </a:xfrm>
      </p:grpSpPr>
      <p:sp>
        <p:nvSpPr>
          <p:cNvPr id="95" name="Shape 95"/>
          <p:cNvSpPr txBox="1"/>
          <p:nvPr>
            <p:ph type="title"/>
          </p:nvPr>
        </p:nvSpPr>
        <p:spPr>
          <a:xfrm>
            <a:off y="205978" x="457200"/>
            <a:ext cy="857400" cx="8229600"/>
          </a:xfrm>
          <a:prstGeom prst="rect">
            <a:avLst/>
          </a:prstGeom>
        </p:spPr>
        <p:txBody>
          <a:bodyPr bIns="91425" rIns="91425" lIns="91425" tIns="91425" anchor="b" anchorCtr="0">
            <a:noAutofit/>
          </a:bodyPr>
          <a:lstStyle/>
          <a:p/>
        </p:txBody>
      </p:sp>
      <p:sp>
        <p:nvSpPr>
          <p:cNvPr id="96" name="Shape 96"/>
          <p:cNvSpPr txBox="1"/>
          <p:nvPr>
            <p:ph idx="1" type="body"/>
          </p:nvPr>
        </p:nvSpPr>
        <p:spPr>
          <a:xfrm>
            <a:off y="1200150" x="457200"/>
            <a:ext cy="3725699" cx="8229600"/>
          </a:xfrm>
          <a:prstGeom prst="rect">
            <a:avLst/>
          </a:prstGeom>
        </p:spPr>
        <p:txBody>
          <a:bodyPr bIns="91425" rIns="91425" lIns="91425" tIns="91425" anchor="t" anchorCtr="0">
            <a:noAutofit/>
          </a:bodyPr>
          <a:lstStyle/>
          <a:p>
            <a:pPr rtl="0" lvl="0">
              <a:buNone/>
            </a:pPr>
            <a:r>
              <a:rPr sz="1800" lang="en"/>
              <a:t>Woodward</a:t>
            </a:r>
          </a:p>
          <a:p>
            <a:r>
              <a:t/>
            </a:r>
          </a:p>
          <a:p>
            <a:pPr rtl="0" lvl="0">
              <a:buNone/>
            </a:pPr>
            <a:r>
              <a:rPr sz="1800" lang="en"/>
              <a:t>Granger</a:t>
            </a:r>
          </a:p>
        </p:txBody>
      </p:sp>
      <p:pic>
        <p:nvPicPr>
          <p:cNvPr id="97" name="Shape 97"/>
          <p:cNvPicPr preferRelativeResize="0"/>
          <p:nvPr/>
        </p:nvPicPr>
        <p:blipFill>
          <a:blip r:embed="rId3"/>
          <a:stretch>
            <a:fillRect/>
          </a:stretch>
        </p:blipFill>
        <p:spPr>
          <a:xfrm>
            <a:off y="433387" x="2489125"/>
            <a:ext cy="4276725" cx="6477000"/>
          </a:xfrm>
          <a:prstGeom prst="rect">
            <a:avLst/>
          </a:prstGeom>
          <a:noFill/>
          <a:ln>
            <a:noFill/>
          </a:ln>
        </p:spPr>
      </p:pic>
      <p:cxnSp>
        <p:nvCxnSpPr>
          <p:cNvPr id="98" name="Shape 98"/>
          <p:cNvCxnSpPr/>
          <p:nvPr/>
        </p:nvCxnSpPr>
        <p:spPr>
          <a:xfrm rot="10800000" flipH="1">
            <a:off y="747875" x="1710725"/>
            <a:ext cy="792899" cx="2367900"/>
          </a:xfrm>
          <a:prstGeom prst="straightConnector1">
            <a:avLst/>
          </a:prstGeom>
          <a:noFill/>
          <a:ln w="19050" cap="flat">
            <a:solidFill>
              <a:schemeClr val="dk2"/>
            </a:solidFill>
            <a:prstDash val="solid"/>
            <a:round/>
            <a:headEnd w="lg" len="lg" type="none"/>
            <a:tailEnd w="lg" len="lg" type="triangle"/>
          </a:ln>
        </p:spPr>
      </p:cxnSp>
      <p:cxnSp>
        <p:nvCxnSpPr>
          <p:cNvPr id="99" name="Shape 99"/>
          <p:cNvCxnSpPr/>
          <p:nvPr/>
        </p:nvCxnSpPr>
        <p:spPr>
          <a:xfrm rot="10800000" flipH="1">
            <a:off y="1620175" x="1484150"/>
            <a:ext cy="611699" cx="3296699"/>
          </a:xfrm>
          <a:prstGeom prst="straightConnector1">
            <a:avLst/>
          </a:prstGeom>
          <a:noFill/>
          <a:ln w="19050" cap="flat">
            <a:solidFill>
              <a:schemeClr val="dk2"/>
            </a:solidFill>
            <a:prstDash val="solid"/>
            <a:round/>
            <a:headEnd w="lg" len="lg" type="none"/>
            <a:tailEnd w="lg" len="lg" type="triangle"/>
          </a:ln>
        </p:spPr>
      </p:cxn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Arial" script="Arab"/>
        <a:font typeface="Arial" script="Hebr"/>
        <a:font typeface="Cordia New" script="Thai"/>
        <a:font typeface="Nyala" script="Ethi"/>
        <a:font typeface="Vrinda" script="Beng"/>
        <a:font typeface="Shruti" script="Gujr"/>
        <a:font typeface="DaunPenh"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Arial"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Arial" script="Arab"/>
        <a:font typeface="Arial" script="Hebr"/>
        <a:font typeface="Cordia New" script="Thai"/>
        <a:font typeface="Nyala" script="Ethi"/>
        <a:font typeface="Vrinda" script="Beng"/>
        <a:font typeface="Shruti" script="Gujr"/>
        <a:font typeface="DaunPenh"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Arial"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xmlns:r="http://schemas.openxmlformats.org/officeDocument/2006/relationships" name="spotlight">
  <a:themeElements>
    <a:clrScheme name="Custom 439">
      <a:dk1>
        <a:srgbClr val="000000"/>
      </a:dk1>
      <a:lt1>
        <a:srgbClr val="FFFFFF"/>
      </a:lt1>
      <a:dk2>
        <a:srgbClr val="5C6E95"/>
      </a:dk2>
      <a:lt2>
        <a:srgbClr val="ACB4C2"/>
      </a:lt2>
      <a:accent1>
        <a:srgbClr val="667E50"/>
      </a:accent1>
      <a:accent2>
        <a:srgbClr val="CFBF73"/>
      </a:accent2>
      <a:accent3>
        <a:srgbClr val="8C7C82"/>
      </a:accent3>
      <a:accent4>
        <a:srgbClr val="9ABF87"/>
      </a:accent4>
      <a:accent5>
        <a:srgbClr val="CF9462"/>
      </a:accent5>
      <a:accent6>
        <a:srgbClr val="A25642"/>
      </a:accent6>
      <a:hlink>
        <a:srgbClr val="5173A5"/>
      </a:hlink>
      <a:folHlink>
        <a:srgbClr val="687282"/>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Arial" script="Arab"/>
        <a:font typeface="Arial" script="Hebr"/>
        <a:font typeface="Cordia New" script="Thai"/>
        <a:font typeface="Nyala" script="Ethi"/>
        <a:font typeface="Vrinda" script="Beng"/>
        <a:font typeface="Shruti" script="Gujr"/>
        <a:font typeface="DaunPenh"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Arial"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